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6" r:id="rId3"/>
    <p:sldId id="263" r:id="rId4"/>
    <p:sldId id="272" r:id="rId5"/>
    <p:sldId id="282" r:id="rId6"/>
    <p:sldId id="281" r:id="rId7"/>
    <p:sldId id="267" r:id="rId8"/>
    <p:sldId id="274" r:id="rId9"/>
    <p:sldId id="279" r:id="rId10"/>
    <p:sldId id="283" r:id="rId11"/>
    <p:sldId id="280" r:id="rId12"/>
    <p:sldId id="288" r:id="rId13"/>
    <p:sldId id="289" r:id="rId14"/>
    <p:sldId id="287" r:id="rId15"/>
    <p:sldId id="276" r:id="rId16"/>
    <p:sldId id="277" r:id="rId17"/>
    <p:sldId id="268" r:id="rId18"/>
    <p:sldId id="264" r:id="rId19"/>
  </p:sldIdLst>
  <p:sldSz cx="12192000" cy="6858000"/>
  <p:notesSz cx="12192000" cy="6858000"/>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ABF"/>
    <a:srgbClr val="AEDB76"/>
    <a:srgbClr val="00FA00"/>
    <a:srgbClr val="9DC964"/>
    <a:srgbClr val="0072B5"/>
    <a:srgbClr val="002160"/>
    <a:srgbClr val="F4A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91"/>
    <p:restoredTop sz="94266"/>
  </p:normalViewPr>
  <p:slideViewPr>
    <p:cSldViewPr snapToGrid="0" snapToObjects="1">
      <p:cViewPr varScale="1">
        <p:scale>
          <a:sx n="73" d="100"/>
          <a:sy n="73" d="100"/>
        </p:scale>
        <p:origin x="192" y="904"/>
      </p:cViewPr>
      <p:guideLst>
        <p:guide pos="3840"/>
        <p:guide orient="horz" pos="216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microsoft.com/office/2007/relationships/hdphoto" Target="../media/hdphoto1.wdp"/><Relationship Id="rId1" Type="http://schemas.openxmlformats.org/officeDocument/2006/relationships/image" Target="../media/image24.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microsoft.com/office/2007/relationships/hdphoto" Target="../media/hdphoto1.wdp"/><Relationship Id="rId1" Type="http://schemas.openxmlformats.org/officeDocument/2006/relationships/image" Target="../media/image24.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53AFAC-D887-41BF-8643-3AEA5E4FA83A}"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670F753F-D58D-4BEC-A9B8-B6997CA5F21D}">
      <dgm:prSet custT="1"/>
      <dgm:spPr/>
      <dgm:t>
        <a:bodyPr/>
        <a:lstStyle/>
        <a:p>
          <a:pPr>
            <a:lnSpc>
              <a:spcPct val="100000"/>
            </a:lnSpc>
          </a:pPr>
          <a:r>
            <a:rPr lang="en-GB" sz="1600" b="1"/>
            <a:t>HUMAN RIGHTS, SOLIDARITY, EQUITY, INCLUSION AND EQUAL PARTNERSHIPS</a:t>
          </a:r>
          <a:endParaRPr lang="en-US" sz="1600" dirty="0"/>
        </a:p>
      </dgm:t>
    </dgm:pt>
    <dgm:pt modelId="{A9B8ACC9-7BA0-40C6-A2C6-D32DEFE907BD}" type="parTrans" cxnId="{DFA9895F-6A6F-45E5-A99F-EF74022EB449}">
      <dgm:prSet/>
      <dgm:spPr/>
      <dgm:t>
        <a:bodyPr/>
        <a:lstStyle/>
        <a:p>
          <a:endParaRPr lang="en-US"/>
        </a:p>
      </dgm:t>
    </dgm:pt>
    <dgm:pt modelId="{AD8D8D95-39E4-40B1-82EA-560BEE74BC91}" type="sibTrans" cxnId="{DFA9895F-6A6F-45E5-A99F-EF74022EB449}">
      <dgm:prSet/>
      <dgm:spPr/>
      <dgm:t>
        <a:bodyPr/>
        <a:lstStyle/>
        <a:p>
          <a:endParaRPr lang="en-US"/>
        </a:p>
      </dgm:t>
    </dgm:pt>
    <dgm:pt modelId="{C873FCD8-EB07-4388-B489-D29220EF9359}">
      <dgm:prSet custT="1"/>
      <dgm:spPr/>
      <dgm:t>
        <a:bodyPr/>
        <a:lstStyle/>
        <a:p>
          <a:pPr>
            <a:lnSpc>
              <a:spcPct val="100000"/>
            </a:lnSpc>
          </a:pPr>
          <a:r>
            <a:rPr lang="en-GB" sz="1600" b="1"/>
            <a:t>IMPLEMENT ONE HEALTH</a:t>
          </a:r>
          <a:endParaRPr lang="en-US" sz="1600" dirty="0"/>
        </a:p>
      </dgm:t>
    </dgm:pt>
    <dgm:pt modelId="{A9AC653A-55B8-47CE-8742-C7642CFE48A5}" type="parTrans" cxnId="{C6E4BD73-73C6-4899-A964-8455DE2061D7}">
      <dgm:prSet/>
      <dgm:spPr/>
      <dgm:t>
        <a:bodyPr/>
        <a:lstStyle/>
        <a:p>
          <a:endParaRPr lang="en-US"/>
        </a:p>
      </dgm:t>
    </dgm:pt>
    <dgm:pt modelId="{50BB3E0D-A972-469A-9029-14147C7BE646}" type="sibTrans" cxnId="{C6E4BD73-73C6-4899-A964-8455DE2061D7}">
      <dgm:prSet/>
      <dgm:spPr/>
      <dgm:t>
        <a:bodyPr/>
        <a:lstStyle/>
        <a:p>
          <a:endParaRPr lang="en-US"/>
        </a:p>
      </dgm:t>
    </dgm:pt>
    <dgm:pt modelId="{70E0DB81-F055-6543-8E26-059128C47EE8}">
      <dgm:prSet custT="1"/>
      <dgm:spPr/>
      <dgm:t>
        <a:bodyPr/>
        <a:lstStyle/>
        <a:p>
          <a:pPr>
            <a:lnSpc>
              <a:spcPct val="100000"/>
            </a:lnSpc>
          </a:pPr>
          <a:r>
            <a:rPr lang="en-GB" sz="1600" b="1"/>
            <a:t>INTEGRATE ONE HEALTH INTO TRADE AND ECONOMY</a:t>
          </a:r>
          <a:endParaRPr lang="en-US" sz="1600" dirty="0"/>
        </a:p>
      </dgm:t>
    </dgm:pt>
    <dgm:pt modelId="{D5A6E745-4089-174F-911F-B949DA05F355}" type="parTrans" cxnId="{12D08BB2-AF16-A649-BAC3-7348B785796B}">
      <dgm:prSet/>
      <dgm:spPr/>
      <dgm:t>
        <a:bodyPr/>
        <a:lstStyle/>
        <a:p>
          <a:endParaRPr lang="en-US"/>
        </a:p>
      </dgm:t>
    </dgm:pt>
    <dgm:pt modelId="{28D2016F-C337-E340-B560-8D58935003E7}" type="sibTrans" cxnId="{12D08BB2-AF16-A649-BAC3-7348B785796B}">
      <dgm:prSet/>
      <dgm:spPr/>
      <dgm:t>
        <a:bodyPr/>
        <a:lstStyle/>
        <a:p>
          <a:endParaRPr lang="en-US"/>
        </a:p>
      </dgm:t>
    </dgm:pt>
    <dgm:pt modelId="{BE45796C-C7FB-AB41-920B-7F3D3314CBF8}">
      <dgm:prSet custT="1"/>
      <dgm:spPr/>
      <dgm:t>
        <a:bodyPr/>
        <a:lstStyle/>
        <a:p>
          <a:pPr>
            <a:lnSpc>
              <a:spcPct val="100000"/>
            </a:lnSpc>
          </a:pPr>
          <a:r>
            <a:rPr lang="en-GB" sz="1600" b="1"/>
            <a:t>YOUTH</a:t>
          </a:r>
          <a:endParaRPr lang="en-US" sz="1600" dirty="0"/>
        </a:p>
      </dgm:t>
    </dgm:pt>
    <dgm:pt modelId="{2CDD3967-63CC-BE40-A0D6-D80CBFD015BD}" type="parTrans" cxnId="{61788D1D-1E67-C940-8EF7-E6A819C4577B}">
      <dgm:prSet/>
      <dgm:spPr/>
      <dgm:t>
        <a:bodyPr/>
        <a:lstStyle/>
        <a:p>
          <a:endParaRPr lang="en-US"/>
        </a:p>
      </dgm:t>
    </dgm:pt>
    <dgm:pt modelId="{0B7FD398-5116-B541-AB6B-B0FBE4EF4B39}" type="sibTrans" cxnId="{61788D1D-1E67-C940-8EF7-E6A819C4577B}">
      <dgm:prSet/>
      <dgm:spPr/>
      <dgm:t>
        <a:bodyPr/>
        <a:lstStyle/>
        <a:p>
          <a:endParaRPr lang="en-US"/>
        </a:p>
      </dgm:t>
    </dgm:pt>
    <dgm:pt modelId="{D6652FF0-936B-45F9-A682-DB1533BCB69B}" type="pres">
      <dgm:prSet presAssocID="{B253AFAC-D887-41BF-8643-3AEA5E4FA83A}" presName="root" presStyleCnt="0">
        <dgm:presLayoutVars>
          <dgm:dir/>
          <dgm:resizeHandles val="exact"/>
        </dgm:presLayoutVars>
      </dgm:prSet>
      <dgm:spPr/>
    </dgm:pt>
    <dgm:pt modelId="{4CBEBA2A-14FC-4C9C-8C25-FDAEFA672FC8}" type="pres">
      <dgm:prSet presAssocID="{670F753F-D58D-4BEC-A9B8-B6997CA5F21D}" presName="compNode" presStyleCnt="0"/>
      <dgm:spPr/>
    </dgm:pt>
    <dgm:pt modelId="{E18B6E92-0D19-42C0-9312-0ED0B7F9D8CC}" type="pres">
      <dgm:prSet presAssocID="{670F753F-D58D-4BEC-A9B8-B6997CA5F21D}" presName="iconRect" presStyleLbl="node1" presStyleIdx="0" presStyleCnt="4"/>
      <dgm:spPr>
        <a:blipFill>
          <a:blip xmlns:r="http://schemas.openxmlformats.org/officeDocument/2006/relationships" r:embed="rId1">
            <a:alphaModFix/>
            <a:duotone>
              <a:prstClr val="black"/>
              <a:srgbClr val="AEDB76">
                <a:tint val="45000"/>
                <a:satMod val="400000"/>
              </a:srgbClr>
            </a:duotone>
            <a:extLst>
              <a:ext uri="{BEBA8EAE-BF5A-486C-A8C5-ECC9F3942E4B}">
                <a14:imgProps xmlns:a14="http://schemas.microsoft.com/office/drawing/2010/main">
                  <a14:imgLayer r:embed="rId2">
                    <a14:imgEffect>
                      <a14:artisticPhotocopy/>
                    </a14:imgEffect>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a:blipFill>
      </dgm:spPr>
    </dgm:pt>
    <dgm:pt modelId="{A991B69F-BCBE-4059-88AB-C1E4438DB2F1}" type="pres">
      <dgm:prSet presAssocID="{670F753F-D58D-4BEC-A9B8-B6997CA5F21D}" presName="spaceRect" presStyleCnt="0"/>
      <dgm:spPr/>
    </dgm:pt>
    <dgm:pt modelId="{AC40C9EC-10BA-4915-ABB0-A5F78805D96C}" type="pres">
      <dgm:prSet presAssocID="{670F753F-D58D-4BEC-A9B8-B6997CA5F21D}" presName="textRect" presStyleLbl="revTx" presStyleIdx="0" presStyleCnt="4">
        <dgm:presLayoutVars>
          <dgm:chMax val="1"/>
          <dgm:chPref val="1"/>
        </dgm:presLayoutVars>
      </dgm:prSet>
      <dgm:spPr/>
    </dgm:pt>
    <dgm:pt modelId="{3825E3A1-FCF8-45B2-9B6B-7CC29C1CB283}" type="pres">
      <dgm:prSet presAssocID="{AD8D8D95-39E4-40B1-82EA-560BEE74BC91}" presName="sibTrans" presStyleCnt="0"/>
      <dgm:spPr/>
    </dgm:pt>
    <dgm:pt modelId="{96178B9B-841A-4E0E-A530-A0E27710B4C4}" type="pres">
      <dgm:prSet presAssocID="{C873FCD8-EB07-4388-B489-D29220EF9359}" presName="compNode" presStyleCnt="0"/>
      <dgm:spPr/>
    </dgm:pt>
    <dgm:pt modelId="{E608291A-C193-4B07-BDE0-2393E63C31E1}" type="pres">
      <dgm:prSet presAssocID="{C873FCD8-EB07-4388-B489-D29220EF9359}" presName="iconRect" presStyleLbl="node1" presStyleIdx="1" presStyleCnt="4"/>
      <dgm:spPr>
        <a:blipFill>
          <a:blip xmlns:r="http://schemas.openxmlformats.org/officeDocument/2006/relationships" r:embed="rId3">
            <a:duotone>
              <a:prstClr val="black"/>
              <a:schemeClr val="accent3">
                <a:tint val="45000"/>
                <a:satMod val="400000"/>
              </a:schemeClr>
            </a:duotone>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arth globe: Americas with solid fill"/>
        </a:ext>
      </dgm:extLst>
    </dgm:pt>
    <dgm:pt modelId="{60C16735-DB70-4896-A46E-E41BD952FCBA}" type="pres">
      <dgm:prSet presAssocID="{C873FCD8-EB07-4388-B489-D29220EF9359}" presName="spaceRect" presStyleCnt="0"/>
      <dgm:spPr/>
    </dgm:pt>
    <dgm:pt modelId="{98A1EC5C-BA19-4701-934F-29F222F21797}" type="pres">
      <dgm:prSet presAssocID="{C873FCD8-EB07-4388-B489-D29220EF9359}" presName="textRect" presStyleLbl="revTx" presStyleIdx="1" presStyleCnt="4">
        <dgm:presLayoutVars>
          <dgm:chMax val="1"/>
          <dgm:chPref val="1"/>
        </dgm:presLayoutVars>
      </dgm:prSet>
      <dgm:spPr/>
    </dgm:pt>
    <dgm:pt modelId="{5742B528-CB5F-4E49-9BFD-6C466FD85B81}" type="pres">
      <dgm:prSet presAssocID="{50BB3E0D-A972-469A-9029-14147C7BE646}" presName="sibTrans" presStyleCnt="0"/>
      <dgm:spPr/>
    </dgm:pt>
    <dgm:pt modelId="{5B53FE8D-96B9-2B4B-ACCD-7F5C6AFBA56B}" type="pres">
      <dgm:prSet presAssocID="{70E0DB81-F055-6543-8E26-059128C47EE8}" presName="compNode" presStyleCnt="0"/>
      <dgm:spPr/>
    </dgm:pt>
    <dgm:pt modelId="{F756E04C-E17C-A94D-ADBD-37972019126F}" type="pres">
      <dgm:prSet presAssocID="{70E0DB81-F055-6543-8E26-059128C47EE8}" presName="iconRect" presStyleLbl="node1" presStyleIdx="2" presStyleCnt="4"/>
      <dgm:spPr>
        <a:blipFill rotWithShape="1">
          <a:blip xmlns:r="http://schemas.openxmlformats.org/officeDocument/2006/relationships" r:embed="rId5">
            <a:duotone>
              <a:prstClr val="black"/>
              <a:schemeClr val="accent3">
                <a:tint val="45000"/>
                <a:satMod val="400000"/>
              </a:schemeClr>
            </a:duotone>
            <a:extLst>
              <a:ext uri="{96DAC541-7B7A-43D3-8B79-37D633B846F1}">
                <asvg:svgBlip xmlns:asvg="http://schemas.microsoft.com/office/drawing/2016/SVG/main" r:embed="rId6"/>
              </a:ext>
            </a:extLst>
          </a:blip>
          <a:srcRect/>
          <a:stretch>
            <a:fillRect/>
          </a:stretch>
        </a:blipFill>
      </dgm:spPr>
    </dgm:pt>
    <dgm:pt modelId="{9A8735BC-A037-0B4B-AFBF-CF1DA2E19C21}" type="pres">
      <dgm:prSet presAssocID="{70E0DB81-F055-6543-8E26-059128C47EE8}" presName="spaceRect" presStyleCnt="0"/>
      <dgm:spPr/>
    </dgm:pt>
    <dgm:pt modelId="{3FEC845E-F254-7548-9F68-1ECAE24BD47D}" type="pres">
      <dgm:prSet presAssocID="{70E0DB81-F055-6543-8E26-059128C47EE8}" presName="textRect" presStyleLbl="revTx" presStyleIdx="2" presStyleCnt="4">
        <dgm:presLayoutVars>
          <dgm:chMax val="1"/>
          <dgm:chPref val="1"/>
        </dgm:presLayoutVars>
      </dgm:prSet>
      <dgm:spPr/>
    </dgm:pt>
    <dgm:pt modelId="{C87E9008-EA79-BB49-B2CE-EFA4190BCB0F}" type="pres">
      <dgm:prSet presAssocID="{28D2016F-C337-E340-B560-8D58935003E7}" presName="sibTrans" presStyleCnt="0"/>
      <dgm:spPr/>
    </dgm:pt>
    <dgm:pt modelId="{F8B845FC-4CC7-BA42-A850-8A52079A79D9}" type="pres">
      <dgm:prSet presAssocID="{BE45796C-C7FB-AB41-920B-7F3D3314CBF8}" presName="compNode" presStyleCnt="0"/>
      <dgm:spPr/>
    </dgm:pt>
    <dgm:pt modelId="{771B754A-EB97-E843-B943-CC3D91227162}" type="pres">
      <dgm:prSet presAssocID="{BE45796C-C7FB-AB41-920B-7F3D3314CBF8}" presName="iconRect" presStyleLbl="node1" presStyleIdx="3" presStyleCnt="4"/>
      <dgm:spPr>
        <a:blipFill rotWithShape="1">
          <a:blip xmlns:r="http://schemas.openxmlformats.org/officeDocument/2006/relationships" r:embed="rId7">
            <a:duotone>
              <a:prstClr val="black"/>
              <a:schemeClr val="accent3">
                <a:tint val="45000"/>
                <a:satMod val="400000"/>
              </a:schemeClr>
            </a:duotone>
            <a:extLst>
              <a:ext uri="{96DAC541-7B7A-43D3-8B79-37D633B846F1}">
                <asvg:svgBlip xmlns:asvg="http://schemas.microsoft.com/office/drawing/2016/SVG/main" r:embed="rId8"/>
              </a:ext>
            </a:extLst>
          </a:blip>
          <a:srcRect/>
          <a:stretch>
            <a:fillRect/>
          </a:stretch>
        </a:blipFill>
      </dgm:spPr>
    </dgm:pt>
    <dgm:pt modelId="{E68FD98A-6A37-604E-A246-9016CD14D30B}" type="pres">
      <dgm:prSet presAssocID="{BE45796C-C7FB-AB41-920B-7F3D3314CBF8}" presName="spaceRect" presStyleCnt="0"/>
      <dgm:spPr/>
    </dgm:pt>
    <dgm:pt modelId="{D553468A-3CC0-DC4C-AAC6-1F0DE7711D92}" type="pres">
      <dgm:prSet presAssocID="{BE45796C-C7FB-AB41-920B-7F3D3314CBF8}" presName="textRect" presStyleLbl="revTx" presStyleIdx="3" presStyleCnt="4">
        <dgm:presLayoutVars>
          <dgm:chMax val="1"/>
          <dgm:chPref val="1"/>
        </dgm:presLayoutVars>
      </dgm:prSet>
      <dgm:spPr/>
    </dgm:pt>
  </dgm:ptLst>
  <dgm:cxnLst>
    <dgm:cxn modelId="{08073807-7971-4209-AAC6-C7F3F9B27ABA}" type="presOf" srcId="{B253AFAC-D887-41BF-8643-3AEA5E4FA83A}" destId="{D6652FF0-936B-45F9-A682-DB1533BCB69B}" srcOrd="0" destOrd="0" presId="urn:microsoft.com/office/officeart/2018/2/layout/IconLabelList"/>
    <dgm:cxn modelId="{F6ECE70C-6854-4B64-B4E1-C0EBB9D1B6F7}" type="presOf" srcId="{C873FCD8-EB07-4388-B489-D29220EF9359}" destId="{98A1EC5C-BA19-4701-934F-29F222F21797}" srcOrd="0" destOrd="0" presId="urn:microsoft.com/office/officeart/2018/2/layout/IconLabelList"/>
    <dgm:cxn modelId="{61788D1D-1E67-C940-8EF7-E6A819C4577B}" srcId="{B253AFAC-D887-41BF-8643-3AEA5E4FA83A}" destId="{BE45796C-C7FB-AB41-920B-7F3D3314CBF8}" srcOrd="3" destOrd="0" parTransId="{2CDD3967-63CC-BE40-A0D6-D80CBFD015BD}" sibTransId="{0B7FD398-5116-B541-AB6B-B0FBE4EF4B39}"/>
    <dgm:cxn modelId="{A62F1342-E9C3-E649-B64D-ACABAD8E72CE}" type="presOf" srcId="{70E0DB81-F055-6543-8E26-059128C47EE8}" destId="{3FEC845E-F254-7548-9F68-1ECAE24BD47D}" srcOrd="0" destOrd="0" presId="urn:microsoft.com/office/officeart/2018/2/layout/IconLabelList"/>
    <dgm:cxn modelId="{DFA9895F-6A6F-45E5-A99F-EF74022EB449}" srcId="{B253AFAC-D887-41BF-8643-3AEA5E4FA83A}" destId="{670F753F-D58D-4BEC-A9B8-B6997CA5F21D}" srcOrd="0" destOrd="0" parTransId="{A9B8ACC9-7BA0-40C6-A2C6-D32DEFE907BD}" sibTransId="{AD8D8D95-39E4-40B1-82EA-560BEE74BC91}"/>
    <dgm:cxn modelId="{D9F49663-973F-4860-98CC-7ACB718D181B}" type="presOf" srcId="{670F753F-D58D-4BEC-A9B8-B6997CA5F21D}" destId="{AC40C9EC-10BA-4915-ABB0-A5F78805D96C}" srcOrd="0" destOrd="0" presId="urn:microsoft.com/office/officeart/2018/2/layout/IconLabelList"/>
    <dgm:cxn modelId="{C6E4BD73-73C6-4899-A964-8455DE2061D7}" srcId="{B253AFAC-D887-41BF-8643-3AEA5E4FA83A}" destId="{C873FCD8-EB07-4388-B489-D29220EF9359}" srcOrd="1" destOrd="0" parTransId="{A9AC653A-55B8-47CE-8742-C7642CFE48A5}" sibTransId="{50BB3E0D-A972-469A-9029-14147C7BE646}"/>
    <dgm:cxn modelId="{12D08BB2-AF16-A649-BAC3-7348B785796B}" srcId="{B253AFAC-D887-41BF-8643-3AEA5E4FA83A}" destId="{70E0DB81-F055-6543-8E26-059128C47EE8}" srcOrd="2" destOrd="0" parTransId="{D5A6E745-4089-174F-911F-B949DA05F355}" sibTransId="{28D2016F-C337-E340-B560-8D58935003E7}"/>
    <dgm:cxn modelId="{95D6A5D8-BA3F-0F4E-9782-3AEA8C6D58AC}" type="presOf" srcId="{BE45796C-C7FB-AB41-920B-7F3D3314CBF8}" destId="{D553468A-3CC0-DC4C-AAC6-1F0DE7711D92}" srcOrd="0" destOrd="0" presId="urn:microsoft.com/office/officeart/2018/2/layout/IconLabelList"/>
    <dgm:cxn modelId="{888A4C3E-82EA-4F6F-B82B-E160432433B1}" type="presParOf" srcId="{D6652FF0-936B-45F9-A682-DB1533BCB69B}" destId="{4CBEBA2A-14FC-4C9C-8C25-FDAEFA672FC8}" srcOrd="0" destOrd="0" presId="urn:microsoft.com/office/officeart/2018/2/layout/IconLabelList"/>
    <dgm:cxn modelId="{3E042D6B-69D5-45C3-814D-1D98CB6F3667}" type="presParOf" srcId="{4CBEBA2A-14FC-4C9C-8C25-FDAEFA672FC8}" destId="{E18B6E92-0D19-42C0-9312-0ED0B7F9D8CC}" srcOrd="0" destOrd="0" presId="urn:microsoft.com/office/officeart/2018/2/layout/IconLabelList"/>
    <dgm:cxn modelId="{233BAE3A-4C20-4F74-8201-75EA16C7A76C}" type="presParOf" srcId="{4CBEBA2A-14FC-4C9C-8C25-FDAEFA672FC8}" destId="{A991B69F-BCBE-4059-88AB-C1E4438DB2F1}" srcOrd="1" destOrd="0" presId="urn:microsoft.com/office/officeart/2018/2/layout/IconLabelList"/>
    <dgm:cxn modelId="{30A6D392-29FF-4100-AC9D-A466766E73AD}" type="presParOf" srcId="{4CBEBA2A-14FC-4C9C-8C25-FDAEFA672FC8}" destId="{AC40C9EC-10BA-4915-ABB0-A5F78805D96C}" srcOrd="2" destOrd="0" presId="urn:microsoft.com/office/officeart/2018/2/layout/IconLabelList"/>
    <dgm:cxn modelId="{2E0FF22A-BE2E-4DC5-B29B-D9F22B620ADF}" type="presParOf" srcId="{D6652FF0-936B-45F9-A682-DB1533BCB69B}" destId="{3825E3A1-FCF8-45B2-9B6B-7CC29C1CB283}" srcOrd="1" destOrd="0" presId="urn:microsoft.com/office/officeart/2018/2/layout/IconLabelList"/>
    <dgm:cxn modelId="{43C7605E-1935-41CF-ADF2-71058F633C14}" type="presParOf" srcId="{D6652FF0-936B-45F9-A682-DB1533BCB69B}" destId="{96178B9B-841A-4E0E-A530-A0E27710B4C4}" srcOrd="2" destOrd="0" presId="urn:microsoft.com/office/officeart/2018/2/layout/IconLabelList"/>
    <dgm:cxn modelId="{B58AE2DA-E7FA-4286-9600-50D1C3500621}" type="presParOf" srcId="{96178B9B-841A-4E0E-A530-A0E27710B4C4}" destId="{E608291A-C193-4B07-BDE0-2393E63C31E1}" srcOrd="0" destOrd="0" presId="urn:microsoft.com/office/officeart/2018/2/layout/IconLabelList"/>
    <dgm:cxn modelId="{C0DB8857-1DB6-4BC7-AAAB-E91C2BC650B4}" type="presParOf" srcId="{96178B9B-841A-4E0E-A530-A0E27710B4C4}" destId="{60C16735-DB70-4896-A46E-E41BD952FCBA}" srcOrd="1" destOrd="0" presId="urn:microsoft.com/office/officeart/2018/2/layout/IconLabelList"/>
    <dgm:cxn modelId="{EE1EAF89-458E-43FB-B616-89E02044F5D1}" type="presParOf" srcId="{96178B9B-841A-4E0E-A530-A0E27710B4C4}" destId="{98A1EC5C-BA19-4701-934F-29F222F21797}" srcOrd="2" destOrd="0" presId="urn:microsoft.com/office/officeart/2018/2/layout/IconLabelList"/>
    <dgm:cxn modelId="{B2E640EF-A583-ED46-96C9-8CA72C618D61}" type="presParOf" srcId="{D6652FF0-936B-45F9-A682-DB1533BCB69B}" destId="{5742B528-CB5F-4E49-9BFD-6C466FD85B81}" srcOrd="3" destOrd="0" presId="urn:microsoft.com/office/officeart/2018/2/layout/IconLabelList"/>
    <dgm:cxn modelId="{B614A1B1-0263-DF49-955A-160A498D44EF}" type="presParOf" srcId="{D6652FF0-936B-45F9-A682-DB1533BCB69B}" destId="{5B53FE8D-96B9-2B4B-ACCD-7F5C6AFBA56B}" srcOrd="4" destOrd="0" presId="urn:microsoft.com/office/officeart/2018/2/layout/IconLabelList"/>
    <dgm:cxn modelId="{BE9D90BC-01BA-264A-A0B3-38018A72DAE1}" type="presParOf" srcId="{5B53FE8D-96B9-2B4B-ACCD-7F5C6AFBA56B}" destId="{F756E04C-E17C-A94D-ADBD-37972019126F}" srcOrd="0" destOrd="0" presId="urn:microsoft.com/office/officeart/2018/2/layout/IconLabelList"/>
    <dgm:cxn modelId="{DD0973F3-9476-3740-BB61-BA2040929F29}" type="presParOf" srcId="{5B53FE8D-96B9-2B4B-ACCD-7F5C6AFBA56B}" destId="{9A8735BC-A037-0B4B-AFBF-CF1DA2E19C21}" srcOrd="1" destOrd="0" presId="urn:microsoft.com/office/officeart/2018/2/layout/IconLabelList"/>
    <dgm:cxn modelId="{BB3D910D-D3F9-7547-85EA-5C06EE351103}" type="presParOf" srcId="{5B53FE8D-96B9-2B4B-ACCD-7F5C6AFBA56B}" destId="{3FEC845E-F254-7548-9F68-1ECAE24BD47D}" srcOrd="2" destOrd="0" presId="urn:microsoft.com/office/officeart/2018/2/layout/IconLabelList"/>
    <dgm:cxn modelId="{46AA2518-0744-A24B-AB2D-B586BCA27B53}" type="presParOf" srcId="{D6652FF0-936B-45F9-A682-DB1533BCB69B}" destId="{C87E9008-EA79-BB49-B2CE-EFA4190BCB0F}" srcOrd="5" destOrd="0" presId="urn:microsoft.com/office/officeart/2018/2/layout/IconLabelList"/>
    <dgm:cxn modelId="{9D4DBBEF-DE25-FB4A-A283-FD6A7DFFB009}" type="presParOf" srcId="{D6652FF0-936B-45F9-A682-DB1533BCB69B}" destId="{F8B845FC-4CC7-BA42-A850-8A52079A79D9}" srcOrd="6" destOrd="0" presId="urn:microsoft.com/office/officeart/2018/2/layout/IconLabelList"/>
    <dgm:cxn modelId="{5E847FDB-B680-5440-856F-ED5849F577CE}" type="presParOf" srcId="{F8B845FC-4CC7-BA42-A850-8A52079A79D9}" destId="{771B754A-EB97-E843-B943-CC3D91227162}" srcOrd="0" destOrd="0" presId="urn:microsoft.com/office/officeart/2018/2/layout/IconLabelList"/>
    <dgm:cxn modelId="{EC23F6A7-4679-CD49-824D-4DAF49A4F4CB}" type="presParOf" srcId="{F8B845FC-4CC7-BA42-A850-8A52079A79D9}" destId="{E68FD98A-6A37-604E-A246-9016CD14D30B}" srcOrd="1" destOrd="0" presId="urn:microsoft.com/office/officeart/2018/2/layout/IconLabelList"/>
    <dgm:cxn modelId="{BEDE67FD-C292-7444-9CEF-8D28F9183B24}" type="presParOf" srcId="{F8B845FC-4CC7-BA42-A850-8A52079A79D9}" destId="{D553468A-3CC0-DC4C-AAC6-1F0DE7711D9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B6E92-0D19-42C0-9312-0ED0B7F9D8CC}">
      <dsp:nvSpPr>
        <dsp:cNvPr id="0" name=""/>
        <dsp:cNvSpPr/>
      </dsp:nvSpPr>
      <dsp:spPr>
        <a:xfrm>
          <a:off x="790816" y="486553"/>
          <a:ext cx="1069582" cy="1069582"/>
        </a:xfrm>
        <a:prstGeom prst="rect">
          <a:avLst/>
        </a:prstGeom>
        <a:blipFill>
          <a:blip xmlns:r="http://schemas.openxmlformats.org/officeDocument/2006/relationships" r:embed="rId1">
            <a:alphaModFix/>
            <a:duotone>
              <a:prstClr val="black"/>
              <a:srgbClr val="AEDB76">
                <a:tint val="45000"/>
                <a:satMod val="400000"/>
              </a:srgbClr>
            </a:duotone>
            <a:extLst>
              <a:ext uri="{BEBA8EAE-BF5A-486C-A8C5-ECC9F3942E4B}">
                <a14:imgProps xmlns:a14="http://schemas.microsoft.com/office/drawing/2010/main">
                  <a14:imgLayer r:embed="rId2">
                    <a14:imgEffect>
                      <a14:artisticPhotocopy/>
                    </a14:imgEffect>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40C9EC-10BA-4915-ABB0-A5F78805D96C}">
      <dsp:nvSpPr>
        <dsp:cNvPr id="0" name=""/>
        <dsp:cNvSpPr/>
      </dsp:nvSpPr>
      <dsp:spPr>
        <a:xfrm>
          <a:off x="137182" y="1955432"/>
          <a:ext cx="237685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kern="1200"/>
            <a:t>HUMAN RIGHTS, SOLIDARITY, EQUITY, INCLUSION AND EQUAL PARTNERSHIPS</a:t>
          </a:r>
          <a:endParaRPr lang="en-US" sz="1600" kern="1200" dirty="0"/>
        </a:p>
      </dsp:txBody>
      <dsp:txXfrm>
        <a:off x="137182" y="1955432"/>
        <a:ext cx="2376850" cy="1192500"/>
      </dsp:txXfrm>
    </dsp:sp>
    <dsp:sp modelId="{E608291A-C193-4B07-BDE0-2393E63C31E1}">
      <dsp:nvSpPr>
        <dsp:cNvPr id="0" name=""/>
        <dsp:cNvSpPr/>
      </dsp:nvSpPr>
      <dsp:spPr>
        <a:xfrm>
          <a:off x="3583616" y="486553"/>
          <a:ext cx="1069582" cy="1069582"/>
        </a:xfrm>
        <a:prstGeom prst="rect">
          <a:avLst/>
        </a:prstGeom>
        <a:blipFill>
          <a:blip xmlns:r="http://schemas.openxmlformats.org/officeDocument/2006/relationships" r:embed="rId3">
            <a:duotone>
              <a:prstClr val="black"/>
              <a:schemeClr val="accent3">
                <a:tint val="45000"/>
                <a:satMod val="400000"/>
              </a:schemeClr>
            </a:duotone>
            <a:extLs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8A1EC5C-BA19-4701-934F-29F222F21797}">
      <dsp:nvSpPr>
        <dsp:cNvPr id="0" name=""/>
        <dsp:cNvSpPr/>
      </dsp:nvSpPr>
      <dsp:spPr>
        <a:xfrm>
          <a:off x="2929982" y="1955432"/>
          <a:ext cx="237685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kern="1200"/>
            <a:t>IMPLEMENT ONE HEALTH</a:t>
          </a:r>
          <a:endParaRPr lang="en-US" sz="1600" kern="1200" dirty="0"/>
        </a:p>
      </dsp:txBody>
      <dsp:txXfrm>
        <a:off x="2929982" y="1955432"/>
        <a:ext cx="2376850" cy="1192500"/>
      </dsp:txXfrm>
    </dsp:sp>
    <dsp:sp modelId="{F756E04C-E17C-A94D-ADBD-37972019126F}">
      <dsp:nvSpPr>
        <dsp:cNvPr id="0" name=""/>
        <dsp:cNvSpPr/>
      </dsp:nvSpPr>
      <dsp:spPr>
        <a:xfrm>
          <a:off x="6376415" y="486553"/>
          <a:ext cx="1069582" cy="1069582"/>
        </a:xfrm>
        <a:prstGeom prst="rect">
          <a:avLst/>
        </a:prstGeom>
        <a:blipFill rotWithShape="1">
          <a:blip xmlns:r="http://schemas.openxmlformats.org/officeDocument/2006/relationships" r:embed="rId5">
            <a:duotone>
              <a:prstClr val="black"/>
              <a:schemeClr val="accent3">
                <a:tint val="45000"/>
                <a:satMod val="400000"/>
              </a:schemeClr>
            </a:duotone>
            <a:extLst>
              <a:ext uri="{96DAC541-7B7A-43D3-8B79-37D633B846F1}">
                <asvg:svgBlip xmlns:asvg="http://schemas.microsoft.com/office/drawing/2016/SVG/main" r:embed="rId6"/>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EC845E-F254-7548-9F68-1ECAE24BD47D}">
      <dsp:nvSpPr>
        <dsp:cNvPr id="0" name=""/>
        <dsp:cNvSpPr/>
      </dsp:nvSpPr>
      <dsp:spPr>
        <a:xfrm>
          <a:off x="5722781" y="1955432"/>
          <a:ext cx="237685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kern="1200"/>
            <a:t>INTEGRATE ONE HEALTH INTO TRADE AND ECONOMY</a:t>
          </a:r>
          <a:endParaRPr lang="en-US" sz="1600" kern="1200" dirty="0"/>
        </a:p>
      </dsp:txBody>
      <dsp:txXfrm>
        <a:off x="5722781" y="1955432"/>
        <a:ext cx="2376850" cy="1192500"/>
      </dsp:txXfrm>
    </dsp:sp>
    <dsp:sp modelId="{771B754A-EB97-E843-B943-CC3D91227162}">
      <dsp:nvSpPr>
        <dsp:cNvPr id="0" name=""/>
        <dsp:cNvSpPr/>
      </dsp:nvSpPr>
      <dsp:spPr>
        <a:xfrm>
          <a:off x="9169215" y="486553"/>
          <a:ext cx="1069582" cy="1069582"/>
        </a:xfrm>
        <a:prstGeom prst="rect">
          <a:avLst/>
        </a:prstGeom>
        <a:blipFill rotWithShape="1">
          <a:blip xmlns:r="http://schemas.openxmlformats.org/officeDocument/2006/relationships" r:embed="rId7">
            <a:duotone>
              <a:prstClr val="black"/>
              <a:schemeClr val="accent3">
                <a:tint val="45000"/>
                <a:satMod val="400000"/>
              </a:schemeClr>
            </a:duotone>
            <a:extLst>
              <a:ext uri="{96DAC541-7B7A-43D3-8B79-37D633B846F1}">
                <asvg:svgBlip xmlns:asvg="http://schemas.microsoft.com/office/drawing/2016/SVG/main" r:embed="rId8"/>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3468A-3CC0-DC4C-AAC6-1F0DE7711D92}">
      <dsp:nvSpPr>
        <dsp:cNvPr id="0" name=""/>
        <dsp:cNvSpPr/>
      </dsp:nvSpPr>
      <dsp:spPr>
        <a:xfrm>
          <a:off x="8515581" y="1955432"/>
          <a:ext cx="2376850" cy="119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kern="1200"/>
            <a:t>YOUTH</a:t>
          </a:r>
          <a:endParaRPr lang="en-US" sz="1600" kern="1200" dirty="0"/>
        </a:p>
      </dsp:txBody>
      <dsp:txXfrm>
        <a:off x="8515581" y="1955432"/>
        <a:ext cx="2376850" cy="1192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B1C63F4-550C-D344-8852-B15748EBCFCF}" type="datetimeFigureOut">
              <a:rPr lang="en-US" smtClean="0"/>
              <a:t>4/20/23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C7C26F2-AE25-644B-9417-B6751C2BE249}" type="slidenum">
              <a:rPr lang="en-US" smtClean="0"/>
              <a:t>‹#›</a:t>
            </a:fld>
            <a:endParaRPr lang="en-US"/>
          </a:p>
        </p:txBody>
      </p:sp>
    </p:spTree>
    <p:extLst>
      <p:ext uri="{BB962C8B-B14F-4D97-AF65-F5344CB8AC3E}">
        <p14:creationId xmlns:p14="http://schemas.microsoft.com/office/powerpoint/2010/main" val="216325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7C26F2-AE25-644B-9417-B6751C2BE249}" type="slidenum">
              <a:rPr lang="en-US" smtClean="0"/>
              <a:t>2</a:t>
            </a:fld>
            <a:endParaRPr lang="en-US"/>
          </a:p>
        </p:txBody>
      </p:sp>
    </p:spTree>
    <p:extLst>
      <p:ext uri="{BB962C8B-B14F-4D97-AF65-F5344CB8AC3E}">
        <p14:creationId xmlns:p14="http://schemas.microsoft.com/office/powerpoint/2010/main" val="1260395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p:spTree>
      <p:nvGrpSpPr>
        <p:cNvPr id="1" name=""/>
        <p:cNvGrpSpPr/>
        <p:nvPr/>
      </p:nvGrpSpPr>
      <p:grpSpPr bwMode="auto">
        <a:xfrm>
          <a:off x="0" y="0"/>
          <a:ext cx="0" cy="0"/>
          <a:chOff x="0" y="0"/>
          <a:chExt cx="0" cy="0"/>
        </a:xfrm>
      </p:grpSpPr>
      <p:sp>
        <p:nvSpPr>
          <p:cNvPr id="15" name="Title 1"/>
          <p:cNvSpPr>
            <a:spLocks noGrp="1"/>
          </p:cNvSpPr>
          <p:nvPr>
            <p:ph type="ctrTitle"/>
          </p:nvPr>
        </p:nvSpPr>
        <p:spPr bwMode="auto">
          <a:xfrm>
            <a:off x="581191" y="704088"/>
            <a:ext cx="10993549" cy="1499616"/>
          </a:xfrm>
        </p:spPr>
        <p:txBody>
          <a:bodyPr/>
          <a:lstStyle/>
          <a:p>
            <a:pPr>
              <a:defRPr/>
            </a:pPr>
            <a:r>
              <a:rPr lang="en-US"/>
              <a:t>Click to edit Master title style</a:t>
            </a:r>
          </a:p>
        </p:txBody>
      </p:sp>
      <p:sp>
        <p:nvSpPr>
          <p:cNvPr id="16" name="Subtitle 2"/>
          <p:cNvSpPr>
            <a:spLocks noGrp="1"/>
          </p:cNvSpPr>
          <p:nvPr>
            <p:ph type="subTitle" idx="1"/>
          </p:nvPr>
        </p:nvSpPr>
        <p:spPr bwMode="auto">
          <a:xfrm>
            <a:off x="581194" y="2495445"/>
            <a:ext cx="10993546" cy="468233"/>
          </a:xfrm>
        </p:spPr>
        <p:txBody>
          <a:bodyPr/>
          <a:lstStyle>
            <a:lvl1pPr marL="0" indent="0">
              <a:buNone/>
              <a:defRPr/>
            </a:lvl1pPr>
          </a:lstStyle>
          <a:p>
            <a:pPr>
              <a:defRPr/>
            </a:pPr>
            <a:r>
              <a:rPr lang="en-US"/>
              <a:t>Click to edit Master subtitle style</a:t>
            </a:r>
          </a:p>
        </p:txBody>
      </p:sp>
      <p:sp>
        <p:nvSpPr>
          <p:cNvPr id="25" name="Picture Placeholder 24"/>
          <p:cNvSpPr>
            <a:spLocks noGrp="1"/>
          </p:cNvSpPr>
          <p:nvPr>
            <p:ph type="pic" sz="quarter" idx="13"/>
          </p:nvPr>
        </p:nvSpPr>
        <p:spPr bwMode="auto">
          <a:xfrm>
            <a:off x="448056" y="3081528"/>
            <a:ext cx="11265408" cy="3310127"/>
          </a:xfrm>
          <a:prstGeom prst="rect">
            <a:avLst/>
          </a:prstGeom>
          <a:solidFill>
            <a:schemeClr val="accent2"/>
          </a:solidFill>
        </p:spPr>
        <p:txBody>
          <a:bodyPr/>
          <a:lstStyle/>
          <a:p>
            <a:pPr>
              <a:defRPr/>
            </a:pPr>
            <a:r>
              <a:rPr lang="en-US"/>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hree Content">
    <p:spTree>
      <p:nvGrpSpPr>
        <p:cNvPr id="1" name=""/>
        <p:cNvGrpSpPr/>
        <p:nvPr/>
      </p:nvGrpSpPr>
      <p:grpSpPr bwMode="auto">
        <a:xfrm>
          <a:off x="0" y="0"/>
          <a:ext cx="0" cy="0"/>
          <a:chOff x="0" y="0"/>
          <a:chExt cx="0" cy="0"/>
        </a:xfrm>
      </p:grpSpPr>
      <p:sp>
        <p:nvSpPr>
          <p:cNvPr id="12" name="Title 1"/>
          <p:cNvSpPr>
            <a:spLocks noGrp="1"/>
          </p:cNvSpPr>
          <p:nvPr>
            <p:ph type="title"/>
          </p:nvPr>
        </p:nvSpPr>
        <p:spPr bwMode="auto">
          <a:xfrm>
            <a:off x="581193" y="729658"/>
            <a:ext cx="11029616" cy="988332"/>
          </a:xfrm>
        </p:spPr>
        <p:txBody>
          <a:bodyPr/>
          <a:lstStyle/>
          <a:p>
            <a:pPr>
              <a:defRPr/>
            </a:pPr>
            <a:r>
              <a:rPr lang="en-US"/>
              <a:t>Click to edit Master title style</a:t>
            </a:r>
          </a:p>
        </p:txBody>
      </p:sp>
      <p:sp>
        <p:nvSpPr>
          <p:cNvPr id="3" name="Text Placeholder 2"/>
          <p:cNvSpPr>
            <a:spLocks noGrp="1"/>
          </p:cNvSpPr>
          <p:nvPr>
            <p:ph type="body" idx="1"/>
          </p:nvPr>
        </p:nvSpPr>
        <p:spPr bwMode="auto">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581194" y="2926052"/>
            <a:ext cx="3200400" cy="2934999"/>
          </a:xfrm>
        </p:spPr>
        <p:txBody>
          <a:bodyPr anchor="t">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Text Placeholder 4"/>
          <p:cNvSpPr>
            <a:spLocks noGrp="1"/>
          </p:cNvSpPr>
          <p:nvPr>
            <p:ph type="body" sz="quarter" idx="3"/>
          </p:nvPr>
        </p:nvSpPr>
        <p:spPr bwMode="auto">
          <a:xfrm>
            <a:off x="4412343" y="2250891"/>
            <a:ext cx="3200400" cy="553373"/>
          </a:xfrm>
        </p:spPr>
        <p:txBody>
          <a:bodyPr anchor="ctr">
            <a:noAutofit/>
          </a:bodyPr>
          <a:lstStyle>
            <a:lvl1pPr marL="0" marR="0" indent="0" algn="l" defTabSz="457200">
              <a:lnSpc>
                <a:spcPct val="100000"/>
              </a:lnSpc>
              <a:spcBef>
                <a:spcPts val="0"/>
              </a:spcBef>
              <a:spcAft>
                <a:spcPts val="600"/>
              </a:spcAft>
              <a:buClr>
                <a:schemeClr val="accent1"/>
              </a:buClr>
              <a:buSzPct val="92000"/>
              <a:buFont typeface="Wingdings 2"/>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a:lnSpc>
                <a:spcPct val="100000"/>
              </a:lnSpc>
              <a:spcBef>
                <a:spcPts val="0"/>
              </a:spcBef>
              <a:spcAft>
                <a:spcPts val="600"/>
              </a:spcAft>
              <a:buClr>
                <a:schemeClr val="accent1"/>
              </a:buClr>
              <a:buSzPct val="92000"/>
              <a:buFont typeface="Wingdings 2"/>
              <a:buNone/>
              <a:defRPr/>
            </a:pPr>
            <a:r>
              <a:rPr lang="en-US"/>
              <a:t>Click to edit Master text styles</a:t>
            </a:r>
            <a:endParaRPr/>
          </a:p>
        </p:txBody>
      </p:sp>
      <p:sp>
        <p:nvSpPr>
          <p:cNvPr id="6" name="Content Placeholder 5"/>
          <p:cNvSpPr>
            <a:spLocks noGrp="1"/>
          </p:cNvSpPr>
          <p:nvPr>
            <p:ph sz="quarter" idx="4"/>
          </p:nvPr>
        </p:nvSpPr>
        <p:spPr bwMode="auto">
          <a:xfrm>
            <a:off x="4412341" y="2926051"/>
            <a:ext cx="3200400" cy="2934999"/>
          </a:xfrm>
        </p:spPr>
        <p:txBody>
          <a:bodyPr anchor="t">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10" name="Text Placeholder 4"/>
          <p:cNvSpPr>
            <a:spLocks noGrp="1"/>
          </p:cNvSpPr>
          <p:nvPr>
            <p:ph type="body" sz="quarter" idx="13"/>
          </p:nvPr>
        </p:nvSpPr>
        <p:spPr bwMode="auto">
          <a:xfrm>
            <a:off x="8243499" y="2250891"/>
            <a:ext cx="3200400" cy="553373"/>
          </a:xfrm>
        </p:spPr>
        <p:txBody>
          <a:bodyPr anchor="ctr">
            <a:noAutofit/>
          </a:bodyPr>
          <a:lstStyle>
            <a:lvl1pPr marL="0" marR="0" indent="0" algn="l" defTabSz="457200">
              <a:lnSpc>
                <a:spcPct val="100000"/>
              </a:lnSpc>
              <a:spcBef>
                <a:spcPts val="0"/>
              </a:spcBef>
              <a:spcAft>
                <a:spcPts val="600"/>
              </a:spcAft>
              <a:buClr>
                <a:schemeClr val="accent1"/>
              </a:buClr>
              <a:buSzPct val="92000"/>
              <a:buFont typeface="Wingdings 2"/>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a:lnSpc>
                <a:spcPct val="100000"/>
              </a:lnSpc>
              <a:spcBef>
                <a:spcPts val="0"/>
              </a:spcBef>
              <a:spcAft>
                <a:spcPts val="600"/>
              </a:spcAft>
              <a:buClr>
                <a:schemeClr val="accent1"/>
              </a:buClr>
              <a:buSzPct val="92000"/>
              <a:buFont typeface="Wingdings 2"/>
              <a:buNone/>
              <a:defRPr/>
            </a:pPr>
            <a:r>
              <a:rPr lang="en-US"/>
              <a:t>Click to edit Master text styles</a:t>
            </a:r>
            <a:endParaRPr/>
          </a:p>
        </p:txBody>
      </p:sp>
      <p:sp>
        <p:nvSpPr>
          <p:cNvPr id="11" name="Content Placeholder 5"/>
          <p:cNvSpPr>
            <a:spLocks noGrp="1"/>
          </p:cNvSpPr>
          <p:nvPr>
            <p:ph sz="quarter" idx="14"/>
          </p:nvPr>
        </p:nvSpPr>
        <p:spPr bwMode="auto">
          <a:xfrm>
            <a:off x="8243496" y="2926051"/>
            <a:ext cx="3200400" cy="2934999"/>
          </a:xfrm>
        </p:spPr>
        <p:txBody>
          <a:bodyPr anchor="t">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8" name="Footer Placeholder 7"/>
          <p:cNvSpPr>
            <a:spLocks noGrp="1"/>
          </p:cNvSpPr>
          <p:nvPr>
            <p:ph type="ftr" sz="quarter" idx="11"/>
          </p:nvPr>
        </p:nvSpPr>
        <p:spPr bwMode="auto"/>
        <p:txBody>
          <a:bodyPr/>
          <a:lstStyle/>
          <a:p>
            <a:pPr>
              <a:defRPr/>
            </a:pPr>
            <a:r>
              <a:rPr lang="en-US"/>
              <a:t>Sample Footer Text</a:t>
            </a:r>
            <a:endParaRPr/>
          </a:p>
        </p:txBody>
      </p:sp>
      <p:sp>
        <p:nvSpPr>
          <p:cNvPr id="7" name="Date Placeholder 6"/>
          <p:cNvSpPr>
            <a:spLocks noGrp="1"/>
          </p:cNvSpPr>
          <p:nvPr>
            <p:ph type="dt" sz="half" idx="10"/>
          </p:nvPr>
        </p:nvSpPr>
        <p:spPr bwMode="auto"/>
        <p:txBody>
          <a:bodyPr/>
          <a:lstStyle/>
          <a:p>
            <a:pPr>
              <a:defRPr/>
            </a:pPr>
            <a:r>
              <a:rPr lang="en-US"/>
              <a:t>20XX</a:t>
            </a:r>
          </a:p>
        </p:txBody>
      </p:sp>
      <p:sp>
        <p:nvSpPr>
          <p:cNvPr id="9" name="Slide Number Placeholder 8"/>
          <p:cNvSpPr>
            <a:spLocks noGrp="1"/>
          </p:cNvSpPr>
          <p:nvPr>
            <p:ph type="sldNum" sz="quarter" idx="12"/>
          </p:nvPr>
        </p:nvSpPr>
        <p:spPr bwMode="auto"/>
        <p:txBody>
          <a:bodyPr/>
          <a:lstStyle/>
          <a:p>
            <a:pPr>
              <a:defRPr/>
            </a:pPr>
            <a:fld id="{3A98EE3D-8CD1-4C3F-BD1C-C98C9596463C}"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Summary">
    <p:spTree>
      <p:nvGrpSpPr>
        <p:cNvPr id="1" name=""/>
        <p:cNvGrpSpPr/>
        <p:nvPr/>
      </p:nvGrpSpPr>
      <p:grpSpPr bwMode="auto">
        <a:xfrm>
          <a:off x="0" y="0"/>
          <a:ext cx="0" cy="0"/>
          <a:chOff x="0" y="0"/>
          <a:chExt cx="0" cy="0"/>
        </a:xfrm>
      </p:grpSpPr>
      <p:sp>
        <p:nvSpPr>
          <p:cNvPr id="5" name="Title 1"/>
          <p:cNvSpPr>
            <a:spLocks noGrp="1"/>
          </p:cNvSpPr>
          <p:nvPr>
            <p:ph type="title"/>
          </p:nvPr>
        </p:nvSpPr>
        <p:spPr bwMode="auto">
          <a:xfrm>
            <a:off x="581192" y="3986411"/>
            <a:ext cx="3568661" cy="1872388"/>
          </a:xfrm>
        </p:spPr>
        <p:txBody>
          <a:bodyPr anchor="ctr"/>
          <a:lstStyle/>
          <a:p>
            <a:pPr algn="r">
              <a:defRPr/>
            </a:pPr>
            <a:r>
              <a:rPr lang="en-US">
                <a:solidFill>
                  <a:schemeClr val="tx2"/>
                </a:solidFill>
              </a:rPr>
              <a:t>Click to edit Master title style</a:t>
            </a:r>
          </a:p>
        </p:txBody>
      </p:sp>
      <p:sp>
        <p:nvSpPr>
          <p:cNvPr id="12" name="Picture Placeholder 11"/>
          <p:cNvSpPr>
            <a:spLocks noGrp="1"/>
          </p:cNvSpPr>
          <p:nvPr>
            <p:ph type="pic" sz="quarter" idx="13"/>
          </p:nvPr>
        </p:nvSpPr>
        <p:spPr bwMode="auto">
          <a:xfrm>
            <a:off x="448056" y="768096"/>
            <a:ext cx="2578608" cy="2816352"/>
          </a:xfrm>
          <a:prstGeom prst="rect">
            <a:avLst/>
          </a:prstGeom>
          <a:solidFill>
            <a:schemeClr val="accent2"/>
          </a:solidFill>
        </p:spPr>
        <p:txBody>
          <a:bodyPr/>
          <a:lstStyle/>
          <a:p>
            <a:pPr>
              <a:defRPr/>
            </a:pPr>
            <a:r>
              <a:rPr lang="en-US"/>
              <a:t>Click icon to add picture</a:t>
            </a:r>
          </a:p>
        </p:txBody>
      </p:sp>
      <p:sp>
        <p:nvSpPr>
          <p:cNvPr id="13" name="Picture Placeholder 11"/>
          <p:cNvSpPr>
            <a:spLocks noGrp="1"/>
          </p:cNvSpPr>
          <p:nvPr>
            <p:ph type="pic" sz="quarter" idx="14"/>
          </p:nvPr>
        </p:nvSpPr>
        <p:spPr bwMode="auto">
          <a:xfrm>
            <a:off x="3352800" y="768096"/>
            <a:ext cx="2578608" cy="2816352"/>
          </a:xfrm>
          <a:prstGeom prst="rect">
            <a:avLst/>
          </a:prstGeom>
          <a:solidFill>
            <a:schemeClr val="accent2"/>
          </a:solidFill>
        </p:spPr>
        <p:txBody>
          <a:bodyPr/>
          <a:lstStyle/>
          <a:p>
            <a:pPr>
              <a:defRPr/>
            </a:pPr>
            <a:r>
              <a:rPr lang="en-US"/>
              <a:t>Click icon to add picture</a:t>
            </a:r>
          </a:p>
        </p:txBody>
      </p:sp>
      <p:sp>
        <p:nvSpPr>
          <p:cNvPr id="14" name="Picture Placeholder 11"/>
          <p:cNvSpPr>
            <a:spLocks noGrp="1"/>
          </p:cNvSpPr>
          <p:nvPr>
            <p:ph type="pic" sz="quarter" idx="15"/>
          </p:nvPr>
        </p:nvSpPr>
        <p:spPr bwMode="auto">
          <a:xfrm>
            <a:off x="6257543" y="768096"/>
            <a:ext cx="2578608" cy="2816352"/>
          </a:xfrm>
          <a:prstGeom prst="rect">
            <a:avLst/>
          </a:prstGeom>
          <a:solidFill>
            <a:schemeClr val="accent2"/>
          </a:solidFill>
        </p:spPr>
        <p:txBody>
          <a:bodyPr/>
          <a:lstStyle/>
          <a:p>
            <a:pPr>
              <a:defRPr/>
            </a:pPr>
            <a:r>
              <a:rPr lang="en-US"/>
              <a:t>Click icon to add picture</a:t>
            </a:r>
          </a:p>
        </p:txBody>
      </p:sp>
      <p:sp>
        <p:nvSpPr>
          <p:cNvPr id="16" name="Picture Placeholder 11"/>
          <p:cNvSpPr>
            <a:spLocks noGrp="1"/>
          </p:cNvSpPr>
          <p:nvPr>
            <p:ph type="pic" sz="quarter" idx="16"/>
          </p:nvPr>
        </p:nvSpPr>
        <p:spPr bwMode="auto">
          <a:xfrm>
            <a:off x="9162288" y="768096"/>
            <a:ext cx="2578608" cy="2816352"/>
          </a:xfrm>
          <a:prstGeom prst="rect">
            <a:avLst/>
          </a:prstGeom>
          <a:solidFill>
            <a:schemeClr val="accent2"/>
          </a:solidFill>
        </p:spPr>
        <p:txBody>
          <a:bodyPr/>
          <a:lstStyle/>
          <a:p>
            <a:pPr>
              <a:defRPr/>
            </a:pPr>
            <a:r>
              <a:rPr lang="en-US"/>
              <a:t>Click icon to add picture</a:t>
            </a:r>
          </a:p>
        </p:txBody>
      </p:sp>
      <p:sp>
        <p:nvSpPr>
          <p:cNvPr id="10" name="Content Placeholder 2"/>
          <p:cNvSpPr>
            <a:spLocks noGrp="1"/>
          </p:cNvSpPr>
          <p:nvPr>
            <p:ph idx="1"/>
          </p:nvPr>
        </p:nvSpPr>
        <p:spPr bwMode="auto">
          <a:xfrm>
            <a:off x="4520392" y="3956050"/>
            <a:ext cx="7225075" cy="1902749"/>
          </a:xfrm>
        </p:spPr>
        <p:txBody>
          <a:bodyPr>
            <a:normAutofit/>
          </a:bodyPr>
          <a:lstStyle>
            <a:lvl1pPr marL="0" indent="0">
              <a:buNone/>
              <a:defRPr/>
            </a:lvl1pPr>
          </a:lstStyle>
          <a:p>
            <a:pPr lvl="0">
              <a:defRPr/>
            </a:pPr>
            <a:r>
              <a:rPr lang="en-US"/>
              <a:t>Click to edit Master text styles</a:t>
            </a:r>
            <a:endParaRPr/>
          </a:p>
        </p:txBody>
      </p:sp>
      <p:sp>
        <p:nvSpPr>
          <p:cNvPr id="3" name="Footer Placeholder 2"/>
          <p:cNvSpPr>
            <a:spLocks noGrp="1"/>
          </p:cNvSpPr>
          <p:nvPr>
            <p:ph type="ftr" sz="quarter" idx="11"/>
          </p:nvPr>
        </p:nvSpPr>
        <p:spPr bwMode="auto"/>
        <p:txBody>
          <a:bodyPr/>
          <a:lstStyle/>
          <a:p>
            <a:pPr>
              <a:defRPr/>
            </a:pPr>
            <a:r>
              <a:rPr lang="en-US"/>
              <a:t>Sample Footer Text</a:t>
            </a:r>
            <a:endParaRPr/>
          </a:p>
        </p:txBody>
      </p:sp>
      <p:sp>
        <p:nvSpPr>
          <p:cNvPr id="2" name="Date Placeholder 1"/>
          <p:cNvSpPr>
            <a:spLocks noGrp="1"/>
          </p:cNvSpPr>
          <p:nvPr>
            <p:ph type="dt" sz="half" idx="10"/>
          </p:nvPr>
        </p:nvSpPr>
        <p:spPr bwMode="auto"/>
        <p:txBody>
          <a:bodyPr/>
          <a:lstStyle/>
          <a:p>
            <a:pPr>
              <a:defRPr/>
            </a:pPr>
            <a:r>
              <a:rPr lang="en-US"/>
              <a:t>20XX</a:t>
            </a:r>
          </a:p>
        </p:txBody>
      </p:sp>
      <p:sp>
        <p:nvSpPr>
          <p:cNvPr id="4" name="Slide Number Placeholder 3"/>
          <p:cNvSpPr>
            <a:spLocks noGrp="1"/>
          </p:cNvSpPr>
          <p:nvPr>
            <p:ph type="sldNum" sz="quarter" idx="12"/>
          </p:nvPr>
        </p:nvSpPr>
        <p:spPr bwMode="auto"/>
        <p:txBody>
          <a:bodyPr/>
          <a:lstStyle/>
          <a:p>
            <a:pPr>
              <a:defRPr/>
            </a:pPr>
            <a:fld id="{3A98EE3D-8CD1-4C3F-BD1C-C98C9596463C}"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Closing">
    <p:spTree>
      <p:nvGrpSpPr>
        <p:cNvPr id="1" name=""/>
        <p:cNvGrpSpPr/>
        <p:nvPr/>
      </p:nvGrpSpPr>
      <p:grpSpPr bwMode="auto">
        <a:xfrm>
          <a:off x="0" y="0"/>
          <a:ext cx="0" cy="0"/>
          <a:chOff x="0" y="0"/>
          <a:chExt cx="0" cy="0"/>
        </a:xfrm>
      </p:grpSpPr>
      <p:sp>
        <p:nvSpPr>
          <p:cNvPr id="9" name="Rectangle 8"/>
          <p:cNvSpPr/>
          <p:nvPr/>
        </p:nvSpPr>
        <p:spPr bwMode="auto">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auto">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p:cNvSpPr>
            <a:spLocks noGrp="1"/>
          </p:cNvSpPr>
          <p:nvPr>
            <p:ph type="title"/>
          </p:nvPr>
        </p:nvSpPr>
        <p:spPr bwMode="auto">
          <a:xfrm>
            <a:off x="609906" y="702156"/>
            <a:ext cx="3568661" cy="1188720"/>
          </a:xfrm>
        </p:spPr>
        <p:txBody>
          <a:bodyPr/>
          <a:lstStyle/>
          <a:p>
            <a:pPr>
              <a:defRPr/>
            </a:pPr>
            <a:r>
              <a:rPr lang="en-US"/>
              <a:t>Click to edit Master title style</a:t>
            </a:r>
          </a:p>
        </p:txBody>
      </p:sp>
      <p:sp>
        <p:nvSpPr>
          <p:cNvPr id="6" name="Content Placeholder 2"/>
          <p:cNvSpPr>
            <a:spLocks noGrp="1"/>
          </p:cNvSpPr>
          <p:nvPr>
            <p:ph idx="1"/>
          </p:nvPr>
        </p:nvSpPr>
        <p:spPr bwMode="auto">
          <a:xfrm>
            <a:off x="609906" y="2340864"/>
            <a:ext cx="3568661" cy="3634486"/>
          </a:xfrm>
        </p:spPr>
        <p:txBody>
          <a:bodyPr>
            <a:normAutofit/>
          </a:bodyPr>
          <a:lstStyle>
            <a:lvl1pPr marL="0" indent="0">
              <a:buNone/>
              <a:defRPr/>
            </a:lvl1pPr>
          </a:lstStyle>
          <a:p>
            <a:pPr lvl="0">
              <a:defRPr/>
            </a:pPr>
            <a:r>
              <a:rPr lang="en-US"/>
              <a:t>Click to edit Master text styles</a:t>
            </a:r>
            <a:endParaRPr/>
          </a:p>
        </p:txBody>
      </p:sp>
      <p:sp>
        <p:nvSpPr>
          <p:cNvPr id="3" name="Footer Placeholder 2"/>
          <p:cNvSpPr>
            <a:spLocks noGrp="1"/>
          </p:cNvSpPr>
          <p:nvPr>
            <p:ph type="ftr" sz="quarter" idx="11"/>
          </p:nvPr>
        </p:nvSpPr>
        <p:spPr bwMode="auto"/>
        <p:txBody>
          <a:bodyPr/>
          <a:lstStyle/>
          <a:p>
            <a:pPr>
              <a:defRPr/>
            </a:pPr>
            <a:r>
              <a:rPr lang="en-US"/>
              <a:t>Sample Footer Text</a:t>
            </a:r>
            <a:endParaRPr/>
          </a:p>
        </p:txBody>
      </p:sp>
      <p:sp>
        <p:nvSpPr>
          <p:cNvPr id="13" name="Picture Placeholder 12"/>
          <p:cNvSpPr>
            <a:spLocks noGrp="1"/>
          </p:cNvSpPr>
          <p:nvPr>
            <p:ph type="pic" sz="quarter" idx="13"/>
          </p:nvPr>
        </p:nvSpPr>
        <p:spPr bwMode="auto">
          <a:xfrm>
            <a:off x="4657344" y="0"/>
            <a:ext cx="7534656" cy="6858000"/>
          </a:xfrm>
          <a:prstGeom prst="rect">
            <a:avLst/>
          </a:prstGeom>
          <a:solidFill>
            <a:schemeClr val="accent2"/>
          </a:solidFill>
        </p:spPr>
        <p:txBody>
          <a:bodyPr/>
          <a:lstStyle/>
          <a:p>
            <a:pPr>
              <a:defRPr/>
            </a:pPr>
            <a:r>
              <a:rPr lang="en-US"/>
              <a:t>Click icon to add picture</a:t>
            </a:r>
          </a:p>
        </p:txBody>
      </p:sp>
      <p:sp>
        <p:nvSpPr>
          <p:cNvPr id="2" name="Date Placeholder 1"/>
          <p:cNvSpPr>
            <a:spLocks noGrp="1"/>
          </p:cNvSpPr>
          <p:nvPr>
            <p:ph type="dt" sz="half" idx="10"/>
          </p:nvPr>
        </p:nvSpPr>
        <p:spPr bwMode="auto"/>
        <p:txBody>
          <a:bodyPr/>
          <a:lstStyle/>
          <a:p>
            <a:pPr>
              <a:defRPr/>
            </a:pPr>
            <a:r>
              <a:rPr lang="en-US"/>
              <a:t>20XX</a:t>
            </a:r>
          </a:p>
        </p:txBody>
      </p:sp>
      <p:sp>
        <p:nvSpPr>
          <p:cNvPr id="4" name="Slide Number Placeholder 3"/>
          <p:cNvSpPr>
            <a:spLocks noGrp="1"/>
          </p:cNvSpPr>
          <p:nvPr>
            <p:ph type="sldNum" sz="quarter" idx="12"/>
          </p:nvPr>
        </p:nvSpPr>
        <p:spPr bwMode="auto"/>
        <p:txBody>
          <a:bodyPr/>
          <a:lstStyle/>
          <a:p>
            <a:pPr>
              <a:defRPr/>
            </a:pPr>
            <a:fld id="{3A98EE3D-8CD1-4C3F-BD1C-C98C9596463C}"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8" name="Rectangle 7"/>
          <p:cNvSpPr>
            <a:spLocks noChangeAspect="1"/>
          </p:cNvSpPr>
          <p:nvPr/>
        </p:nvSpPr>
        <p:spPr bwMode="auto">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bwMode="auto">
          <a:xfrm>
            <a:off x="581193" y="2393950"/>
            <a:ext cx="11029615" cy="2147467"/>
          </a:xfrm>
        </p:spPr>
        <p:txBody>
          <a:bodyPr anchor="b">
            <a:normAutofit/>
          </a:bodyPr>
          <a:lstStyle>
            <a:lvl1pPr algn="l">
              <a:defRPr sz="3600" b="0" cap="all">
                <a:solidFill>
                  <a:schemeClr val="tx1">
                    <a:lumMod val="75000"/>
                    <a:lumOff val="25000"/>
                  </a:schemeClr>
                </a:solidFill>
              </a:defRPr>
            </a:lvl1pPr>
          </a:lstStyle>
          <a:p>
            <a:pPr>
              <a:defRPr/>
            </a:pPr>
            <a:r>
              <a:rPr lang="en-US"/>
              <a:t>Click to edit Master title style</a:t>
            </a:r>
          </a:p>
        </p:txBody>
      </p:sp>
      <p:sp>
        <p:nvSpPr>
          <p:cNvPr id="3" name="Text Placeholder 2"/>
          <p:cNvSpPr>
            <a:spLocks noGrp="1"/>
          </p:cNvSpPr>
          <p:nvPr>
            <p:ph type="body" idx="1"/>
          </p:nvPr>
        </p:nvSpPr>
        <p:spPr bwMode="auto">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en-US"/>
              <a:t>Click to edit Master text styles</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581193" y="729658"/>
            <a:ext cx="11029616" cy="988332"/>
          </a:xfrm>
        </p:spPr>
        <p:txBody>
          <a:bodyPr/>
          <a:lstStyle/>
          <a:p>
            <a:pPr>
              <a:defRPr/>
            </a:pPr>
            <a:r>
              <a:rPr lang="en-US"/>
              <a:t>Click to edit Master title style</a:t>
            </a:r>
          </a:p>
        </p:txBody>
      </p:sp>
      <p:sp>
        <p:nvSpPr>
          <p:cNvPr id="3" name="Content Placeholder 2"/>
          <p:cNvSpPr>
            <a:spLocks noGrp="1"/>
          </p:cNvSpPr>
          <p:nvPr>
            <p:ph sz="half" idx="1"/>
          </p:nvPr>
        </p:nvSpPr>
        <p:spPr bwMode="auto">
          <a:xfrm>
            <a:off x="581193" y="2228003"/>
            <a:ext cx="5194767" cy="3633047"/>
          </a:xfrm>
        </p:spPr>
        <p:txBody>
          <a:bodyPr>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Content Placeholder 3"/>
          <p:cNvSpPr>
            <a:spLocks noGrp="1"/>
          </p:cNvSpPr>
          <p:nvPr>
            <p:ph sz="half" idx="2"/>
          </p:nvPr>
        </p:nvSpPr>
        <p:spPr bwMode="auto">
          <a:xfrm>
            <a:off x="6416039" y="2228003"/>
            <a:ext cx="5194769" cy="3633047"/>
          </a:xfrm>
        </p:spPr>
        <p:txBody>
          <a:bodyPr>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Footer Placeholder 5"/>
          <p:cNvSpPr>
            <a:spLocks noGrp="1"/>
          </p:cNvSpPr>
          <p:nvPr>
            <p:ph type="ftr" sz="quarter" idx="11"/>
          </p:nvPr>
        </p:nvSpPr>
        <p:spPr bwMode="auto"/>
        <p:txBody>
          <a:bodyPr/>
          <a:lstStyle/>
          <a:p>
            <a:pPr>
              <a:defRPr/>
            </a:pPr>
            <a:r>
              <a:rPr lang="en-US"/>
              <a:t>Sample Footer Text</a:t>
            </a:r>
            <a:endParaRPr/>
          </a:p>
        </p:txBody>
      </p:sp>
      <p:sp>
        <p:nvSpPr>
          <p:cNvPr id="5" name="Date Placeholder 4"/>
          <p:cNvSpPr>
            <a:spLocks noGrp="1"/>
          </p:cNvSpPr>
          <p:nvPr>
            <p:ph type="dt" sz="half" idx="10"/>
          </p:nvPr>
        </p:nvSpPr>
        <p:spPr bwMode="auto"/>
        <p:txBody>
          <a:bodyPr/>
          <a:lstStyle/>
          <a:p>
            <a:pPr>
              <a:defRPr/>
            </a:pPr>
            <a:r>
              <a:rPr lang="en-US"/>
              <a:t>20XX</a:t>
            </a:r>
          </a:p>
        </p:txBody>
      </p:sp>
      <p:sp>
        <p:nvSpPr>
          <p:cNvPr id="7" name="Slide Number Placeholder 6"/>
          <p:cNvSpPr>
            <a:spLocks noGrp="1"/>
          </p:cNvSpPr>
          <p:nvPr>
            <p:ph type="sldNum" sz="quarter" idx="12"/>
          </p:nvPr>
        </p:nvSpPr>
        <p:spPr bwMode="auto"/>
        <p:txBody>
          <a:bodyPr/>
          <a:lstStyle/>
          <a:p>
            <a:pPr>
              <a:defRPr/>
            </a:pPr>
            <a:fld id="{3A98EE3D-8CD1-4C3F-BD1C-C98C9596463C}" type="slidenum">
              <a:rPr lang="en-US"/>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3" name="Footer Placeholder 2"/>
          <p:cNvSpPr>
            <a:spLocks noGrp="1"/>
          </p:cNvSpPr>
          <p:nvPr>
            <p:ph type="ftr" sz="quarter" idx="11"/>
          </p:nvPr>
        </p:nvSpPr>
        <p:spPr bwMode="auto"/>
        <p:txBody>
          <a:bodyPr/>
          <a:lstStyle/>
          <a:p>
            <a:pPr>
              <a:defRPr/>
            </a:pPr>
            <a:r>
              <a:rPr lang="en-US"/>
              <a:t>Sample Footer Text</a:t>
            </a:r>
            <a:endParaRPr/>
          </a:p>
        </p:txBody>
      </p:sp>
      <p:sp>
        <p:nvSpPr>
          <p:cNvPr id="2" name="Date Placeholder 1"/>
          <p:cNvSpPr>
            <a:spLocks noGrp="1"/>
          </p:cNvSpPr>
          <p:nvPr>
            <p:ph type="dt" sz="half" idx="10"/>
          </p:nvPr>
        </p:nvSpPr>
        <p:spPr bwMode="auto"/>
        <p:txBody>
          <a:bodyPr/>
          <a:lstStyle/>
          <a:p>
            <a:pPr>
              <a:defRPr/>
            </a:pPr>
            <a:r>
              <a:rPr lang="en-US"/>
              <a:t>20XX</a:t>
            </a:r>
          </a:p>
        </p:txBody>
      </p:sp>
      <p:sp>
        <p:nvSpPr>
          <p:cNvPr id="4" name="Slide Number Placeholder 3"/>
          <p:cNvSpPr>
            <a:spLocks noGrp="1"/>
          </p:cNvSpPr>
          <p:nvPr>
            <p:ph type="sldNum" sz="quarter" idx="12"/>
          </p:nvPr>
        </p:nvSpPr>
        <p:spPr bwMode="auto"/>
        <p:txBody>
          <a:bodyPr/>
          <a:lstStyle/>
          <a:p>
            <a:pPr>
              <a:defRPr/>
            </a:pPr>
            <a:fld id="{3A98EE3D-8CD1-4C3F-BD1C-C98C9596463C}"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9" name="Rectangle 8"/>
          <p:cNvSpPr>
            <a:spLocks noChangeAspect="1"/>
          </p:cNvSpPr>
          <p:nvPr/>
        </p:nvSpPr>
        <p:spPr bwMode="auto">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bwMode="auto">
          <a:xfrm>
            <a:off x="767857" y="933450"/>
            <a:ext cx="3031852" cy="1722419"/>
          </a:xfrm>
        </p:spPr>
        <p:txBody>
          <a:bodyPr anchor="b">
            <a:normAutofit/>
          </a:bodyPr>
          <a:lstStyle>
            <a:lvl1pPr algn="l">
              <a:defRPr sz="2400" b="0">
                <a:solidFill>
                  <a:srgbClr val="FFFFFF"/>
                </a:solidFill>
              </a:defRPr>
            </a:lvl1pPr>
          </a:lstStyle>
          <a:p>
            <a:pPr>
              <a:defRPr/>
            </a:pPr>
            <a:r>
              <a:rPr lang="en-US"/>
              <a:t>Click to edit Master title style</a:t>
            </a:r>
          </a:p>
        </p:txBody>
      </p:sp>
      <p:sp>
        <p:nvSpPr>
          <p:cNvPr id="3" name="Content Placeholder 2"/>
          <p:cNvSpPr>
            <a:spLocks noGrp="1"/>
          </p:cNvSpPr>
          <p:nvPr>
            <p:ph idx="1"/>
          </p:nvPr>
        </p:nvSpPr>
        <p:spPr bwMode="auto">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Text Placeholder 3"/>
          <p:cNvSpPr>
            <a:spLocks noGrp="1"/>
          </p:cNvSpPr>
          <p:nvPr>
            <p:ph type="body" sz="half" idx="2"/>
          </p:nvPr>
        </p:nvSpPr>
        <p:spPr bwMode="auto">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10" name="Footer Placeholder 9"/>
          <p:cNvSpPr>
            <a:spLocks noGrp="1"/>
          </p:cNvSpPr>
          <p:nvPr>
            <p:ph type="ftr" sz="quarter" idx="11"/>
          </p:nvPr>
        </p:nvSpPr>
        <p:spPr bwMode="auto">
          <a:xfrm>
            <a:off x="581192" y="6452590"/>
            <a:ext cx="6917210" cy="365125"/>
          </a:xfrm>
        </p:spPr>
        <p:txBody>
          <a:bodyPr/>
          <a:lstStyle/>
          <a:p>
            <a:pPr>
              <a:defRPr/>
            </a:pPr>
            <a:r>
              <a:rPr lang="en-US"/>
              <a:t>Sample Footer Text</a:t>
            </a:r>
            <a:endParaRPr/>
          </a:p>
        </p:txBody>
      </p:sp>
      <p:sp>
        <p:nvSpPr>
          <p:cNvPr id="8" name="Date Placeholder 7"/>
          <p:cNvSpPr>
            <a:spLocks noGrp="1"/>
          </p:cNvSpPr>
          <p:nvPr>
            <p:ph type="dt" sz="half" idx="10"/>
          </p:nvPr>
        </p:nvSpPr>
        <p:spPr bwMode="auto">
          <a:xfrm>
            <a:off x="7605951" y="6456916"/>
            <a:ext cx="2844798" cy="365125"/>
          </a:xfrm>
        </p:spPr>
        <p:txBody>
          <a:bodyPr/>
          <a:lstStyle/>
          <a:p>
            <a:pPr>
              <a:defRPr/>
            </a:pPr>
            <a:r>
              <a:rPr lang="en-US"/>
              <a:t>20XX</a:t>
            </a:r>
          </a:p>
        </p:txBody>
      </p:sp>
      <p:sp>
        <p:nvSpPr>
          <p:cNvPr id="11" name="Slide Number Placeholder 10"/>
          <p:cNvSpPr>
            <a:spLocks noGrp="1"/>
          </p:cNvSpPr>
          <p:nvPr>
            <p:ph type="sldNum" sz="quarter" idx="12"/>
          </p:nvPr>
        </p:nvSpPr>
        <p:spPr bwMode="auto">
          <a:xfrm>
            <a:off x="10558300" y="6456916"/>
            <a:ext cx="1052510" cy="365125"/>
          </a:xfrm>
        </p:spPr>
        <p:txBody>
          <a:bodyPr/>
          <a:lstStyle/>
          <a:p>
            <a:pPr>
              <a:defRPr/>
            </a:pPr>
            <a:fld id="{3A98EE3D-8CD1-4C3F-BD1C-C98C9596463C}"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581193" y="4693389"/>
            <a:ext cx="11029616" cy="566738"/>
          </a:xfrm>
        </p:spPr>
        <p:txBody>
          <a:bodyPr anchor="b">
            <a:normAutofit/>
          </a:bodyPr>
          <a:lstStyle>
            <a:lvl1pPr algn="l">
              <a:defRPr sz="2400" b="0">
                <a:solidFill>
                  <a:schemeClr val="tx1">
                    <a:lumMod val="75000"/>
                    <a:lumOff val="25000"/>
                  </a:schemeClr>
                </a:solidFill>
              </a:defRPr>
            </a:lvl1pPr>
          </a:lstStyle>
          <a:p>
            <a:pPr>
              <a:defRPr/>
            </a:pPr>
            <a:r>
              <a:rPr lang="en-US"/>
              <a:t>Click to edit Master title style</a:t>
            </a:r>
          </a:p>
        </p:txBody>
      </p:sp>
      <p:sp>
        <p:nvSpPr>
          <p:cNvPr id="3" name="Picture Placeholder 2"/>
          <p:cNvSpPr>
            <a:spLocks noGrp="1" noChangeAspect="1"/>
          </p:cNvSpPr>
          <p:nvPr>
            <p:ph type="pic" idx="1"/>
          </p:nvPr>
        </p:nvSpPr>
        <p:spPr bwMode="auto">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a:defRPr/>
            </a:pPr>
            <a:r>
              <a:rPr lang="en-US"/>
              <a:t>Click icon to add picture</a:t>
            </a:r>
          </a:p>
        </p:txBody>
      </p:sp>
      <p:sp>
        <p:nvSpPr>
          <p:cNvPr id="4" name="Text Placeholder 3"/>
          <p:cNvSpPr>
            <a:spLocks noGrp="1"/>
          </p:cNvSpPr>
          <p:nvPr>
            <p:ph type="body" sz="half" idx="2"/>
          </p:nvPr>
        </p:nvSpPr>
        <p:spPr bwMode="auto">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6" name="Footer Placeholder 5"/>
          <p:cNvSpPr>
            <a:spLocks noGrp="1"/>
          </p:cNvSpPr>
          <p:nvPr>
            <p:ph type="ftr" sz="quarter" idx="11"/>
          </p:nvPr>
        </p:nvSpPr>
        <p:spPr bwMode="auto"/>
        <p:txBody>
          <a:bodyPr/>
          <a:lstStyle/>
          <a:p>
            <a:pPr algn="l">
              <a:defRPr/>
            </a:pPr>
            <a:r>
              <a:rPr lang="en-US"/>
              <a:t>Sample Footer Text</a:t>
            </a:r>
            <a:endParaRPr/>
          </a:p>
        </p:txBody>
      </p:sp>
      <p:sp>
        <p:nvSpPr>
          <p:cNvPr id="5" name="Date Placeholder 4"/>
          <p:cNvSpPr>
            <a:spLocks noGrp="1"/>
          </p:cNvSpPr>
          <p:nvPr>
            <p:ph type="dt" sz="half" idx="10"/>
          </p:nvPr>
        </p:nvSpPr>
        <p:spPr bwMode="auto"/>
        <p:txBody>
          <a:bodyPr/>
          <a:lstStyle/>
          <a:p>
            <a:pPr>
              <a:defRPr/>
            </a:pPr>
            <a:r>
              <a:rPr lang="en-US"/>
              <a:t>20XX</a:t>
            </a:r>
          </a:p>
        </p:txBody>
      </p:sp>
      <p:sp>
        <p:nvSpPr>
          <p:cNvPr id="7" name="Slide Number Placeholder 6"/>
          <p:cNvSpPr>
            <a:spLocks noGrp="1"/>
          </p:cNvSpPr>
          <p:nvPr>
            <p:ph type="sldNum" sz="quarter" idx="12"/>
          </p:nvPr>
        </p:nvSpPr>
        <p:spPr bwMode="auto"/>
        <p:txBody>
          <a:bodyPr/>
          <a:lstStyle/>
          <a:p>
            <a:pPr>
              <a:defRPr/>
            </a:pPr>
            <a:fld id="{3A98EE3D-8CD1-4C3F-BD1C-C98C9596463C}"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11C1-A995-A9FF-78A1-865C81D2A9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D301796-0437-7A11-C71F-DA768AAE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5E017E5-2C8D-1FEE-5116-AF6861E6EBE3}"/>
              </a:ext>
            </a:extLst>
          </p:cNvPr>
          <p:cNvSpPr>
            <a:spLocks noGrp="1"/>
          </p:cNvSpPr>
          <p:nvPr>
            <p:ph type="dt" sz="half" idx="10"/>
          </p:nvPr>
        </p:nvSpPr>
        <p:spPr/>
        <p:txBody>
          <a:bodyPr/>
          <a:lstStyle/>
          <a:p>
            <a:fld id="{C98797A9-88EE-C84E-8F7E-153D2B62D3A6}" type="datetimeFigureOut">
              <a:rPr lang="en-US" smtClean="0"/>
              <a:t>4/20/23</a:t>
            </a:fld>
            <a:endParaRPr lang="en-US"/>
          </a:p>
        </p:txBody>
      </p:sp>
      <p:sp>
        <p:nvSpPr>
          <p:cNvPr id="5" name="Footer Placeholder 4">
            <a:extLst>
              <a:ext uri="{FF2B5EF4-FFF2-40B4-BE49-F238E27FC236}">
                <a16:creationId xmlns:a16="http://schemas.microsoft.com/office/drawing/2014/main" id="{FE906D31-5487-41A6-0252-AF97B82786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B6EAE-9A36-1672-0447-27DD1362B6E3}"/>
              </a:ext>
            </a:extLst>
          </p:cNvPr>
          <p:cNvSpPr>
            <a:spLocks noGrp="1"/>
          </p:cNvSpPr>
          <p:nvPr>
            <p:ph type="sldNum" sz="quarter" idx="12"/>
          </p:nvPr>
        </p:nvSpPr>
        <p:spPr/>
        <p:txBody>
          <a:bodyPr/>
          <a:lstStyle/>
          <a:p>
            <a:fld id="{49DB8DF3-6805-A243-B212-49F409B132AF}" type="slidenum">
              <a:rPr lang="en-US" smtClean="0"/>
              <a:t>‹#›</a:t>
            </a:fld>
            <a:endParaRPr lang="en-US"/>
          </a:p>
        </p:txBody>
      </p:sp>
    </p:spTree>
    <p:extLst>
      <p:ext uri="{BB962C8B-B14F-4D97-AF65-F5344CB8AC3E}">
        <p14:creationId xmlns:p14="http://schemas.microsoft.com/office/powerpoint/2010/main" val="683875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Agenda">
    <p:spTree>
      <p:nvGrpSpPr>
        <p:cNvPr id="1" name=""/>
        <p:cNvGrpSpPr/>
        <p:nvPr/>
      </p:nvGrpSpPr>
      <p:grpSpPr bwMode="auto">
        <a:xfrm>
          <a:off x="0" y="0"/>
          <a:ext cx="0" cy="0"/>
          <a:chOff x="0" y="0"/>
          <a:chExt cx="0" cy="0"/>
        </a:xfrm>
      </p:grpSpPr>
      <p:sp>
        <p:nvSpPr>
          <p:cNvPr id="5" name="Title 4"/>
          <p:cNvSpPr>
            <a:spLocks noGrp="1"/>
          </p:cNvSpPr>
          <p:nvPr>
            <p:ph type="title"/>
          </p:nvPr>
        </p:nvSpPr>
        <p:spPr bwMode="auto">
          <a:xfrm>
            <a:off x="581192" y="702155"/>
            <a:ext cx="3424138" cy="1500131"/>
          </a:xfrm>
        </p:spPr>
        <p:txBody>
          <a:bodyPr/>
          <a:lstStyle>
            <a:lvl1pPr>
              <a:defRPr/>
            </a:lvl1pPr>
          </a:lstStyle>
          <a:p>
            <a:pPr>
              <a:defRPr/>
            </a:pPr>
            <a:r>
              <a:rPr lang="en-US"/>
              <a:t>Click to edit Master title style</a:t>
            </a:r>
          </a:p>
        </p:txBody>
      </p:sp>
      <p:sp>
        <p:nvSpPr>
          <p:cNvPr id="6" name="Content Placeholder 5"/>
          <p:cNvSpPr>
            <a:spLocks noGrp="1"/>
          </p:cNvSpPr>
          <p:nvPr>
            <p:ph idx="1"/>
          </p:nvPr>
        </p:nvSpPr>
        <p:spPr bwMode="auto">
          <a:xfrm>
            <a:off x="581193" y="2414788"/>
            <a:ext cx="3424138" cy="3975776"/>
          </a:xfrm>
        </p:spPr>
        <p:txBody>
          <a:bodyPr/>
          <a:lstStyle>
            <a:lvl1pPr marL="0" indent="0">
              <a:buNone/>
              <a:defRPr/>
            </a:lvl1pPr>
          </a:lstStyle>
          <a:p>
            <a:pPr lvl="0">
              <a:defRPr/>
            </a:pPr>
            <a:r>
              <a:rPr lang="en-US"/>
              <a:t>Click to edit Master text styles</a:t>
            </a:r>
            <a:endParaRPr/>
          </a:p>
        </p:txBody>
      </p:sp>
      <p:sp>
        <p:nvSpPr>
          <p:cNvPr id="10" name="Picture Placeholder 9"/>
          <p:cNvSpPr>
            <a:spLocks noGrp="1"/>
          </p:cNvSpPr>
          <p:nvPr>
            <p:ph type="pic" sz="quarter" idx="13"/>
          </p:nvPr>
        </p:nvSpPr>
        <p:spPr bwMode="auto">
          <a:xfrm>
            <a:off x="4242815" y="640080"/>
            <a:ext cx="3703320" cy="5751576"/>
          </a:xfrm>
          <a:prstGeom prst="rect">
            <a:avLst/>
          </a:prstGeom>
          <a:solidFill>
            <a:schemeClr val="accent2"/>
          </a:solidFill>
        </p:spPr>
        <p:txBody>
          <a:bodyPr/>
          <a:lstStyle/>
          <a:p>
            <a:pPr>
              <a:defRPr/>
            </a:pPr>
            <a:r>
              <a:rPr lang="en-US"/>
              <a:t>Click icon to add picture</a:t>
            </a:r>
          </a:p>
        </p:txBody>
      </p:sp>
      <p:sp>
        <p:nvSpPr>
          <p:cNvPr id="11" name="Picture Placeholder 9"/>
          <p:cNvSpPr>
            <a:spLocks noGrp="1"/>
          </p:cNvSpPr>
          <p:nvPr>
            <p:ph type="pic" sz="quarter" idx="14"/>
          </p:nvPr>
        </p:nvSpPr>
        <p:spPr bwMode="auto">
          <a:xfrm>
            <a:off x="8046720" y="640080"/>
            <a:ext cx="3703320" cy="5751576"/>
          </a:xfrm>
          <a:prstGeom prst="rect">
            <a:avLst/>
          </a:prstGeom>
          <a:solidFill>
            <a:schemeClr val="accent2"/>
          </a:solidFill>
        </p:spPr>
        <p:txBody>
          <a:bodyPr/>
          <a:lstStyle/>
          <a:p>
            <a:pPr>
              <a:defRPr/>
            </a:pPr>
            <a:r>
              <a:rPr lang="en-US"/>
              <a:t>Click icon to add picture</a:t>
            </a:r>
          </a:p>
        </p:txBody>
      </p:sp>
      <p:sp>
        <p:nvSpPr>
          <p:cNvPr id="3" name="Footer Placeholder 2"/>
          <p:cNvSpPr>
            <a:spLocks noGrp="1"/>
          </p:cNvSpPr>
          <p:nvPr>
            <p:ph type="ftr" sz="quarter" idx="11"/>
          </p:nvPr>
        </p:nvSpPr>
        <p:spPr bwMode="auto"/>
        <p:txBody>
          <a:bodyPr/>
          <a:lstStyle/>
          <a:p>
            <a:pPr>
              <a:defRPr/>
            </a:pPr>
            <a:r>
              <a:rPr lang="en-US"/>
              <a:t>Sample Footer Text</a:t>
            </a:r>
            <a:endParaRPr/>
          </a:p>
        </p:txBody>
      </p:sp>
      <p:sp>
        <p:nvSpPr>
          <p:cNvPr id="2" name="Date Placeholder 1"/>
          <p:cNvSpPr>
            <a:spLocks noGrp="1"/>
          </p:cNvSpPr>
          <p:nvPr>
            <p:ph type="dt" sz="half" idx="10"/>
          </p:nvPr>
        </p:nvSpPr>
        <p:spPr bwMode="auto"/>
        <p:txBody>
          <a:bodyPr/>
          <a:lstStyle/>
          <a:p>
            <a:pPr>
              <a:defRPr/>
            </a:pPr>
            <a:r>
              <a:rPr lang="en-US"/>
              <a:t>20XX</a:t>
            </a:r>
          </a:p>
        </p:txBody>
      </p:sp>
      <p:sp>
        <p:nvSpPr>
          <p:cNvPr id="4" name="Slide Number Placeholder 3"/>
          <p:cNvSpPr>
            <a:spLocks noGrp="1"/>
          </p:cNvSpPr>
          <p:nvPr>
            <p:ph type="sldNum" sz="quarter" idx="12"/>
          </p:nvPr>
        </p:nvSpPr>
        <p:spPr bwMode="auto"/>
        <p:txBody>
          <a:bodyPr/>
          <a:lstStyle/>
          <a:p>
            <a:pPr>
              <a:defRPr/>
            </a:pPr>
            <a:fld id="{3A98EE3D-8CD1-4C3F-BD1C-C98C9596463C}"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Introduction">
    <p:spTree>
      <p:nvGrpSpPr>
        <p:cNvPr id="1" name=""/>
        <p:cNvGrpSpPr/>
        <p:nvPr/>
      </p:nvGrpSpPr>
      <p:grpSpPr bwMode="auto">
        <a:xfrm>
          <a:off x="0" y="0"/>
          <a:ext cx="0" cy="0"/>
          <a:chOff x="0" y="0"/>
          <a:chExt cx="0" cy="0"/>
        </a:xfrm>
      </p:grpSpPr>
      <p:sp>
        <p:nvSpPr>
          <p:cNvPr id="5" name="Title 1"/>
          <p:cNvSpPr>
            <a:spLocks noGrp="1"/>
          </p:cNvSpPr>
          <p:nvPr>
            <p:ph type="title"/>
          </p:nvPr>
        </p:nvSpPr>
        <p:spPr bwMode="auto">
          <a:xfrm>
            <a:off x="581192" y="730730"/>
            <a:ext cx="3475915" cy="1478341"/>
          </a:xfrm>
        </p:spPr>
        <p:txBody>
          <a:bodyPr>
            <a:normAutofit/>
          </a:bodyPr>
          <a:lstStyle/>
          <a:p>
            <a:pPr>
              <a:defRPr/>
            </a:pPr>
            <a:r>
              <a:rPr lang="en-US">
                <a:solidFill>
                  <a:schemeClr val="tx2"/>
                </a:solidFill>
              </a:rPr>
              <a:t>Click to edit Master title style</a:t>
            </a:r>
          </a:p>
        </p:txBody>
      </p:sp>
      <p:sp>
        <p:nvSpPr>
          <p:cNvPr id="6" name="Content Placeholder 2" descr="Tag=AccentColor&#10;Flavor=Light&#10;Target=Bullets"/>
          <p:cNvSpPr>
            <a:spLocks noGrp="1"/>
          </p:cNvSpPr>
          <p:nvPr>
            <p:ph idx="1"/>
          </p:nvPr>
        </p:nvSpPr>
        <p:spPr bwMode="auto">
          <a:xfrm>
            <a:off x="581192" y="2180496"/>
            <a:ext cx="3475915" cy="3678303"/>
          </a:xfrm>
        </p:spPr>
        <p:txBody>
          <a:bodyPr>
            <a:normAutofit/>
          </a:bodyPr>
          <a:lstStyle>
            <a:lvl1pPr marL="0" indent="0">
              <a:buNone/>
              <a:defRPr/>
            </a:lvl1pPr>
          </a:lstStyle>
          <a:p>
            <a:pPr lvl="0">
              <a:defRPr/>
            </a:pPr>
            <a:r>
              <a:rPr lang="en-US"/>
              <a:t>Click to edit Master text styles</a:t>
            </a:r>
            <a:endParaRPr/>
          </a:p>
        </p:txBody>
      </p:sp>
      <p:sp>
        <p:nvSpPr>
          <p:cNvPr id="11" name="Picture Placeholder 10"/>
          <p:cNvSpPr>
            <a:spLocks noGrp="1"/>
          </p:cNvSpPr>
          <p:nvPr>
            <p:ph type="pic" sz="quarter" idx="13"/>
          </p:nvPr>
        </p:nvSpPr>
        <p:spPr bwMode="auto">
          <a:xfrm>
            <a:off x="4241800" y="630936"/>
            <a:ext cx="7504113" cy="3520440"/>
          </a:xfrm>
          <a:prstGeom prst="rect">
            <a:avLst/>
          </a:prstGeom>
          <a:solidFill>
            <a:schemeClr val="accent2"/>
          </a:solidFill>
        </p:spPr>
        <p:txBody>
          <a:bodyPr/>
          <a:lstStyle/>
          <a:p>
            <a:pPr>
              <a:defRPr/>
            </a:pPr>
            <a:r>
              <a:rPr lang="en-US"/>
              <a:t>Click icon to add picture</a:t>
            </a:r>
          </a:p>
        </p:txBody>
      </p:sp>
      <p:sp>
        <p:nvSpPr>
          <p:cNvPr id="12" name="Picture Placeholder 10"/>
          <p:cNvSpPr>
            <a:spLocks noGrp="1"/>
          </p:cNvSpPr>
          <p:nvPr>
            <p:ph type="pic" sz="quarter" idx="14"/>
          </p:nvPr>
        </p:nvSpPr>
        <p:spPr bwMode="auto">
          <a:xfrm>
            <a:off x="4242816" y="4234252"/>
            <a:ext cx="3703320" cy="2139696"/>
          </a:xfrm>
          <a:prstGeom prst="rect">
            <a:avLst/>
          </a:prstGeom>
          <a:solidFill>
            <a:schemeClr val="accent2"/>
          </a:solidFill>
        </p:spPr>
        <p:txBody>
          <a:bodyPr/>
          <a:lstStyle/>
          <a:p>
            <a:pPr>
              <a:defRPr/>
            </a:pPr>
            <a:r>
              <a:rPr lang="en-US"/>
              <a:t>Click icon to add picture</a:t>
            </a:r>
          </a:p>
        </p:txBody>
      </p:sp>
      <p:sp>
        <p:nvSpPr>
          <p:cNvPr id="13" name="Picture Placeholder 10"/>
          <p:cNvSpPr>
            <a:spLocks noGrp="1"/>
          </p:cNvSpPr>
          <p:nvPr>
            <p:ph type="pic" sz="quarter" idx="15"/>
          </p:nvPr>
        </p:nvSpPr>
        <p:spPr bwMode="auto">
          <a:xfrm>
            <a:off x="8046720" y="4233672"/>
            <a:ext cx="3703320" cy="2139696"/>
          </a:xfrm>
          <a:prstGeom prst="rect">
            <a:avLst/>
          </a:prstGeom>
          <a:solidFill>
            <a:schemeClr val="accent2"/>
          </a:solidFill>
        </p:spPr>
        <p:txBody>
          <a:bodyPr/>
          <a:lstStyle/>
          <a:p>
            <a:pPr>
              <a:defRPr/>
            </a:pPr>
            <a:r>
              <a:rPr lang="en-US"/>
              <a:t>Click icon to add picture</a:t>
            </a:r>
          </a:p>
        </p:txBody>
      </p:sp>
      <p:sp>
        <p:nvSpPr>
          <p:cNvPr id="3" name="Footer Placeholder 2"/>
          <p:cNvSpPr>
            <a:spLocks noGrp="1"/>
          </p:cNvSpPr>
          <p:nvPr>
            <p:ph type="ftr" sz="quarter" idx="11"/>
          </p:nvPr>
        </p:nvSpPr>
        <p:spPr bwMode="auto"/>
        <p:txBody>
          <a:bodyPr/>
          <a:lstStyle/>
          <a:p>
            <a:pPr>
              <a:defRPr/>
            </a:pPr>
            <a:r>
              <a:rPr lang="en-US"/>
              <a:t>Sample Footer Text</a:t>
            </a:r>
            <a:endParaRPr/>
          </a:p>
        </p:txBody>
      </p:sp>
      <p:sp>
        <p:nvSpPr>
          <p:cNvPr id="2" name="Date Placeholder 1"/>
          <p:cNvSpPr>
            <a:spLocks noGrp="1"/>
          </p:cNvSpPr>
          <p:nvPr>
            <p:ph type="dt" sz="half" idx="10"/>
          </p:nvPr>
        </p:nvSpPr>
        <p:spPr bwMode="auto"/>
        <p:txBody>
          <a:bodyPr/>
          <a:lstStyle/>
          <a:p>
            <a:pPr>
              <a:defRPr/>
            </a:pPr>
            <a:r>
              <a:rPr lang="en-US"/>
              <a:t>20XX</a:t>
            </a:r>
          </a:p>
        </p:txBody>
      </p:sp>
      <p:sp>
        <p:nvSpPr>
          <p:cNvPr id="4" name="Slide Number Placeholder 3"/>
          <p:cNvSpPr>
            <a:spLocks noGrp="1"/>
          </p:cNvSpPr>
          <p:nvPr>
            <p:ph type="sldNum" sz="quarter" idx="12"/>
          </p:nvPr>
        </p:nvSpPr>
        <p:spPr bwMode="auto"/>
        <p:txBody>
          <a:bodyPr/>
          <a:lstStyle/>
          <a:p>
            <a:pPr>
              <a:defRPr/>
            </a:pPr>
            <a:fld id="{3A98EE3D-8CD1-4C3F-BD1C-C98C9596463C}"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Section Break">
    <p:spTree>
      <p:nvGrpSpPr>
        <p:cNvPr id="1" name=""/>
        <p:cNvGrpSpPr/>
        <p:nvPr/>
      </p:nvGrpSpPr>
      <p:grpSpPr bwMode="auto">
        <a:xfrm>
          <a:off x="0" y="0"/>
          <a:ext cx="0" cy="0"/>
          <a:chOff x="0" y="0"/>
          <a:chExt cx="0" cy="0"/>
        </a:xfrm>
      </p:grpSpPr>
      <p:sp>
        <p:nvSpPr>
          <p:cNvPr id="5" name="Title 1"/>
          <p:cNvSpPr>
            <a:spLocks noGrp="1"/>
          </p:cNvSpPr>
          <p:nvPr>
            <p:ph type="ctrTitle"/>
          </p:nvPr>
        </p:nvSpPr>
        <p:spPr bwMode="auto">
          <a:xfrm>
            <a:off x="581191" y="4322102"/>
            <a:ext cx="10993549" cy="1153609"/>
          </a:xfrm>
        </p:spPr>
        <p:txBody>
          <a:bodyPr/>
          <a:lstStyle/>
          <a:p>
            <a:pPr>
              <a:defRPr/>
            </a:pPr>
            <a:r>
              <a:rPr lang="en-US"/>
              <a:t>Click to edit Master title style</a:t>
            </a:r>
          </a:p>
        </p:txBody>
      </p:sp>
      <p:sp>
        <p:nvSpPr>
          <p:cNvPr id="6" name="Subtitle 2"/>
          <p:cNvSpPr>
            <a:spLocks noGrp="1"/>
          </p:cNvSpPr>
          <p:nvPr>
            <p:ph type="subTitle" idx="1"/>
          </p:nvPr>
        </p:nvSpPr>
        <p:spPr bwMode="auto">
          <a:xfrm>
            <a:off x="581194" y="5475712"/>
            <a:ext cx="10993546" cy="590321"/>
          </a:xfrm>
        </p:spPr>
        <p:txBody>
          <a:bodyPr/>
          <a:lstStyle>
            <a:lvl1pPr marL="0" indent="0">
              <a:buNone/>
              <a:defRPr/>
            </a:lvl1pPr>
          </a:lstStyle>
          <a:p>
            <a:pPr>
              <a:defRPr/>
            </a:pPr>
            <a:r>
              <a:rPr lang="en-US"/>
              <a:t>Click to edit Master subtitle style</a:t>
            </a:r>
          </a:p>
        </p:txBody>
      </p:sp>
      <p:sp>
        <p:nvSpPr>
          <p:cNvPr id="9" name="Picture Placeholder 8"/>
          <p:cNvSpPr>
            <a:spLocks noGrp="1"/>
          </p:cNvSpPr>
          <p:nvPr>
            <p:ph type="pic" sz="quarter" idx="13"/>
          </p:nvPr>
        </p:nvSpPr>
        <p:spPr bwMode="auto">
          <a:xfrm>
            <a:off x="449580" y="603504"/>
            <a:ext cx="11292840" cy="3557016"/>
          </a:xfrm>
          <a:prstGeom prst="rect">
            <a:avLst/>
          </a:prstGeom>
          <a:solidFill>
            <a:schemeClr val="accent2"/>
          </a:solidFill>
        </p:spPr>
        <p:txBody>
          <a:bodyPr/>
          <a:lstStyle/>
          <a:p>
            <a:pPr>
              <a:defRPr/>
            </a:pPr>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581192" y="731520"/>
            <a:ext cx="11029616" cy="987552"/>
          </a:xfrm>
        </p:spPr>
        <p:txBody>
          <a:bodyPr/>
          <a:lstStyle/>
          <a:p>
            <a:pPr>
              <a:defRPr/>
            </a:pPr>
            <a:r>
              <a:rPr lang="en-US"/>
              <a:t>Click to edit Master title style</a:t>
            </a:r>
          </a:p>
        </p:txBody>
      </p:sp>
      <p:sp>
        <p:nvSpPr>
          <p:cNvPr id="3" name="Content Placeholder 2"/>
          <p:cNvSpPr>
            <a:spLocks noGrp="1"/>
          </p:cNvSpPr>
          <p:nvPr>
            <p:ph idx="1"/>
          </p:nvPr>
        </p:nvSpPr>
        <p:spPr bwMode="auto">
          <a:xfrm>
            <a:off x="581192" y="2340864"/>
            <a:ext cx="11029615" cy="363448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9" name="Footer Placeholder 8"/>
          <p:cNvSpPr>
            <a:spLocks noGrp="1"/>
          </p:cNvSpPr>
          <p:nvPr>
            <p:ph type="ftr" sz="quarter" idx="11"/>
          </p:nvPr>
        </p:nvSpPr>
        <p:spPr bwMode="auto"/>
        <p:txBody>
          <a:bodyPr/>
          <a:lstStyle/>
          <a:p>
            <a:pPr>
              <a:defRPr/>
            </a:pPr>
            <a:endParaRPr lang="en-US"/>
          </a:p>
        </p:txBody>
      </p:sp>
      <p:sp>
        <p:nvSpPr>
          <p:cNvPr id="8" name="Date Placeholder 7"/>
          <p:cNvSpPr>
            <a:spLocks noGrp="1"/>
          </p:cNvSpPr>
          <p:nvPr>
            <p:ph type="dt" sz="half" idx="10"/>
          </p:nvPr>
        </p:nvSpPr>
        <p:spPr bwMode="auto"/>
        <p:txBody>
          <a:bodyPr/>
          <a:lstStyle/>
          <a:p>
            <a:pPr>
              <a:defRPr/>
            </a:pPr>
            <a:fld id="{D53D7794-EFA6-0848-9201-52E8681301DD}" type="datetimeFigureOut">
              <a:rPr lang="en-US"/>
              <a:t>4/20/23</a:t>
            </a:fld>
            <a:endParaRPr lang="en-US"/>
          </a:p>
        </p:txBody>
      </p:sp>
      <p:sp>
        <p:nvSpPr>
          <p:cNvPr id="10" name="Slide Number Placeholder 9"/>
          <p:cNvSpPr>
            <a:spLocks noGrp="1"/>
          </p:cNvSpPr>
          <p:nvPr>
            <p:ph type="sldNum" sz="quarter" idx="12"/>
          </p:nvPr>
        </p:nvSpPr>
        <p:spPr bwMode="auto"/>
        <p:txBody>
          <a:bodyPr/>
          <a:lstStyle/>
          <a:p>
            <a:pPr>
              <a:defRPr/>
            </a:pPr>
            <a:fld id="{1E952BD7-1672-0A4E-823D-416EA9D1A649}"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1_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581192" y="731520"/>
            <a:ext cx="11029616" cy="987552"/>
          </a:xfrm>
        </p:spPr>
        <p:txBody>
          <a:bodyPr/>
          <a:lstStyle/>
          <a:p>
            <a:pPr>
              <a:defRPr/>
            </a:pPr>
            <a:r>
              <a:rPr lang="en-US"/>
              <a:t>Click to edit Master title style</a:t>
            </a:r>
          </a:p>
        </p:txBody>
      </p:sp>
      <p:sp>
        <p:nvSpPr>
          <p:cNvPr id="9" name="Footer Placeholder 8"/>
          <p:cNvSpPr>
            <a:spLocks noGrp="1"/>
          </p:cNvSpPr>
          <p:nvPr>
            <p:ph type="ftr" sz="quarter" idx="11"/>
          </p:nvPr>
        </p:nvSpPr>
        <p:spPr bwMode="auto"/>
        <p:txBody>
          <a:bodyPr/>
          <a:lstStyle/>
          <a:p>
            <a:pPr>
              <a:defRPr/>
            </a:pPr>
            <a:r>
              <a:rPr lang="en-US"/>
              <a:t>Sample Footer Text</a:t>
            </a:r>
            <a:endParaRPr/>
          </a:p>
        </p:txBody>
      </p:sp>
      <p:sp>
        <p:nvSpPr>
          <p:cNvPr id="8" name="Date Placeholder 7"/>
          <p:cNvSpPr>
            <a:spLocks noGrp="1"/>
          </p:cNvSpPr>
          <p:nvPr>
            <p:ph type="dt" sz="half" idx="10"/>
          </p:nvPr>
        </p:nvSpPr>
        <p:spPr bwMode="auto"/>
        <p:txBody>
          <a:bodyPr/>
          <a:lstStyle/>
          <a:p>
            <a:pPr>
              <a:defRPr/>
            </a:pPr>
            <a:r>
              <a:rPr lang="en-US"/>
              <a:t>20XX</a:t>
            </a:r>
          </a:p>
        </p:txBody>
      </p:sp>
      <p:sp>
        <p:nvSpPr>
          <p:cNvPr id="10" name="Slide Number Placeholder 9"/>
          <p:cNvSpPr>
            <a:spLocks noGrp="1"/>
          </p:cNvSpPr>
          <p:nvPr>
            <p:ph type="sldNum" sz="quarter" idx="12"/>
          </p:nvPr>
        </p:nvSpPr>
        <p:spPr bwMode="auto"/>
        <p:txBody>
          <a:bodyPr/>
          <a:lstStyle/>
          <a:p>
            <a:pPr>
              <a:defRPr/>
            </a:pPr>
            <a:fld id="{3A98EE3D-8CD1-4C3F-BD1C-C98C9596463C}" type="slidenum">
              <a:rPr lang="en-US"/>
              <a:t>‹#›</a:t>
            </a:fld>
            <a:endParaRPr lang="en-US"/>
          </a:p>
        </p:txBody>
      </p:sp>
      <p:sp>
        <p:nvSpPr>
          <p:cNvPr id="7" name="Picture Placeholder 23"/>
          <p:cNvSpPr>
            <a:spLocks noGrp="1"/>
          </p:cNvSpPr>
          <p:nvPr>
            <p:ph type="pic" sz="quarter" idx="13"/>
          </p:nvPr>
        </p:nvSpPr>
        <p:spPr bwMode="auto">
          <a:xfrm>
            <a:off x="588611" y="2800318"/>
            <a:ext cx="2560320" cy="1764792"/>
          </a:xfrm>
        </p:spPr>
        <p:txBody>
          <a:bodyPr/>
          <a:lstStyle>
            <a:lvl1pPr marL="0" indent="0">
              <a:buNone/>
              <a:defRPr/>
            </a:lvl1pPr>
          </a:lstStyle>
          <a:p>
            <a:pPr>
              <a:defRPr/>
            </a:pPr>
            <a:r>
              <a:rPr lang="en-US"/>
              <a:t>Click icon to add picture</a:t>
            </a:r>
            <a:endParaRPr/>
          </a:p>
        </p:txBody>
      </p:sp>
      <p:sp>
        <p:nvSpPr>
          <p:cNvPr id="11" name="Text Placeholder 28"/>
          <p:cNvSpPr>
            <a:spLocks noGrp="1"/>
          </p:cNvSpPr>
          <p:nvPr>
            <p:ph type="body" sz="quarter" idx="17" hasCustomPrompt="1"/>
          </p:nvPr>
        </p:nvSpPr>
        <p:spPr bwMode="auto">
          <a:xfrm>
            <a:off x="588611" y="4633986"/>
            <a:ext cx="2560320" cy="347661"/>
          </a:xfrm>
        </p:spPr>
        <p:txBody>
          <a:bodyPr lIns="146304" tIns="0" rIns="0" bIns="0">
            <a:noAutofit/>
          </a:bodyPr>
          <a:lstStyle>
            <a:lvl1pPr marL="0" indent="0" algn="l">
              <a:lnSpc>
                <a:spcPct val="100000"/>
              </a:lnSpc>
              <a:spcBef>
                <a:spcPts val="0"/>
              </a:spcBef>
              <a:buNone/>
              <a:defRPr sz="1800" spc="0">
                <a:solidFill>
                  <a:schemeClr val="tx1"/>
                </a:solidFill>
                <a:latin typeface="+mj-lt"/>
              </a:defRPr>
            </a:lvl1pPr>
          </a:lstStyle>
          <a:p>
            <a:pPr lvl="0">
              <a:defRPr/>
            </a:pPr>
            <a:r>
              <a:rPr lang="en-US"/>
              <a:t>Name</a:t>
            </a:r>
            <a:endParaRPr/>
          </a:p>
        </p:txBody>
      </p:sp>
      <p:sp>
        <p:nvSpPr>
          <p:cNvPr id="12" name="Text Placeholder 28"/>
          <p:cNvSpPr>
            <a:spLocks noGrp="1"/>
          </p:cNvSpPr>
          <p:nvPr>
            <p:ph type="body" sz="quarter" idx="18" hasCustomPrompt="1"/>
          </p:nvPr>
        </p:nvSpPr>
        <p:spPr bwMode="auto">
          <a:xfrm>
            <a:off x="588611" y="4951788"/>
            <a:ext cx="2560320" cy="347661"/>
          </a:xfrm>
        </p:spPr>
        <p:txBody>
          <a:bodyPr lIns="146304" tIns="0" rIns="0" bIns="0">
            <a:noAutofit/>
          </a:bodyPr>
          <a:lstStyle>
            <a:lvl1pPr marL="0" indent="0" algn="l">
              <a:lnSpc>
                <a:spcPct val="100000"/>
              </a:lnSpc>
              <a:spcBef>
                <a:spcPts val="0"/>
              </a:spcBef>
              <a:buNone/>
              <a:defRPr sz="1600" b="0" spc="0">
                <a:solidFill>
                  <a:schemeClr val="tx1"/>
                </a:solidFill>
              </a:defRPr>
            </a:lvl1pPr>
          </a:lstStyle>
          <a:p>
            <a:pPr lvl="0">
              <a:defRPr/>
            </a:pPr>
            <a:r>
              <a:rPr lang="en-US"/>
              <a:t>Title</a:t>
            </a:r>
            <a:endParaRPr/>
          </a:p>
        </p:txBody>
      </p:sp>
      <p:sp>
        <p:nvSpPr>
          <p:cNvPr id="13" name="Picture Placeholder 23"/>
          <p:cNvSpPr>
            <a:spLocks noGrp="1"/>
          </p:cNvSpPr>
          <p:nvPr>
            <p:ph type="pic" sz="quarter" idx="14"/>
          </p:nvPr>
        </p:nvSpPr>
        <p:spPr bwMode="auto">
          <a:xfrm>
            <a:off x="3413623" y="2800318"/>
            <a:ext cx="2560320" cy="1764792"/>
          </a:xfrm>
        </p:spPr>
        <p:txBody>
          <a:bodyPr/>
          <a:lstStyle>
            <a:lvl1pPr marL="0" indent="0">
              <a:buNone/>
              <a:defRPr/>
            </a:lvl1pPr>
          </a:lstStyle>
          <a:p>
            <a:pPr>
              <a:defRPr/>
            </a:pPr>
            <a:r>
              <a:rPr lang="en-US"/>
              <a:t>Click icon to add picture</a:t>
            </a:r>
            <a:endParaRPr/>
          </a:p>
        </p:txBody>
      </p:sp>
      <p:sp>
        <p:nvSpPr>
          <p:cNvPr id="14" name="Text Placeholder 28"/>
          <p:cNvSpPr>
            <a:spLocks noGrp="1"/>
          </p:cNvSpPr>
          <p:nvPr>
            <p:ph type="body" sz="quarter" idx="19" hasCustomPrompt="1"/>
          </p:nvPr>
        </p:nvSpPr>
        <p:spPr bwMode="auto">
          <a:xfrm>
            <a:off x="3413623" y="4633986"/>
            <a:ext cx="2560320" cy="347661"/>
          </a:xfrm>
        </p:spPr>
        <p:txBody>
          <a:bodyPr lIns="146304" tIns="0" rIns="0" bIns="0">
            <a:noAutofit/>
          </a:bodyPr>
          <a:lstStyle>
            <a:lvl1pPr marL="0" indent="0" algn="l">
              <a:lnSpc>
                <a:spcPct val="100000"/>
              </a:lnSpc>
              <a:spcBef>
                <a:spcPts val="0"/>
              </a:spcBef>
              <a:buNone/>
              <a:defRPr sz="1800" spc="0">
                <a:solidFill>
                  <a:schemeClr val="tx1"/>
                </a:solidFill>
                <a:latin typeface="+mj-lt"/>
              </a:defRPr>
            </a:lvl1pPr>
          </a:lstStyle>
          <a:p>
            <a:pPr lvl="0">
              <a:defRPr/>
            </a:pPr>
            <a:r>
              <a:rPr lang="en-US"/>
              <a:t>Name</a:t>
            </a:r>
            <a:endParaRPr/>
          </a:p>
        </p:txBody>
      </p:sp>
      <p:sp>
        <p:nvSpPr>
          <p:cNvPr id="15" name="Text Placeholder 28"/>
          <p:cNvSpPr>
            <a:spLocks noGrp="1"/>
          </p:cNvSpPr>
          <p:nvPr>
            <p:ph type="body" sz="quarter" idx="20" hasCustomPrompt="1"/>
          </p:nvPr>
        </p:nvSpPr>
        <p:spPr bwMode="auto">
          <a:xfrm>
            <a:off x="3413623" y="4951788"/>
            <a:ext cx="2560320" cy="347661"/>
          </a:xfrm>
        </p:spPr>
        <p:txBody>
          <a:bodyPr lIns="146304" tIns="0" rIns="0" bIns="0">
            <a:noAutofit/>
          </a:bodyPr>
          <a:lstStyle>
            <a:lvl1pPr marL="0" indent="0" algn="l">
              <a:lnSpc>
                <a:spcPct val="100000"/>
              </a:lnSpc>
              <a:spcBef>
                <a:spcPts val="0"/>
              </a:spcBef>
              <a:buNone/>
              <a:defRPr sz="1600" b="0" spc="0">
                <a:solidFill>
                  <a:schemeClr val="tx1"/>
                </a:solidFill>
              </a:defRPr>
            </a:lvl1pPr>
          </a:lstStyle>
          <a:p>
            <a:pPr lvl="0">
              <a:defRPr/>
            </a:pPr>
            <a:r>
              <a:rPr lang="en-US"/>
              <a:t>Title</a:t>
            </a:r>
            <a:endParaRPr/>
          </a:p>
        </p:txBody>
      </p:sp>
      <p:sp>
        <p:nvSpPr>
          <p:cNvPr id="16" name="Picture Placeholder 23"/>
          <p:cNvSpPr>
            <a:spLocks noGrp="1"/>
          </p:cNvSpPr>
          <p:nvPr>
            <p:ph type="pic" sz="quarter" idx="15"/>
          </p:nvPr>
        </p:nvSpPr>
        <p:spPr bwMode="auto">
          <a:xfrm>
            <a:off x="6224179" y="2800318"/>
            <a:ext cx="2560320" cy="1764792"/>
          </a:xfrm>
        </p:spPr>
        <p:txBody>
          <a:bodyPr/>
          <a:lstStyle>
            <a:lvl1pPr marL="0" indent="0">
              <a:buNone/>
              <a:defRPr/>
            </a:lvl1pPr>
          </a:lstStyle>
          <a:p>
            <a:pPr>
              <a:defRPr/>
            </a:pPr>
            <a:r>
              <a:rPr lang="en-US"/>
              <a:t>Click icon to add picture</a:t>
            </a:r>
            <a:endParaRPr/>
          </a:p>
        </p:txBody>
      </p:sp>
      <p:sp>
        <p:nvSpPr>
          <p:cNvPr id="17" name="Text Placeholder 28"/>
          <p:cNvSpPr>
            <a:spLocks noGrp="1"/>
          </p:cNvSpPr>
          <p:nvPr>
            <p:ph type="body" sz="quarter" idx="21" hasCustomPrompt="1"/>
          </p:nvPr>
        </p:nvSpPr>
        <p:spPr bwMode="auto">
          <a:xfrm>
            <a:off x="6224179" y="4633986"/>
            <a:ext cx="2560320" cy="347661"/>
          </a:xfrm>
        </p:spPr>
        <p:txBody>
          <a:bodyPr lIns="146304" tIns="0" rIns="0" bIns="0">
            <a:noAutofit/>
          </a:bodyPr>
          <a:lstStyle>
            <a:lvl1pPr marL="0" indent="0" algn="l">
              <a:lnSpc>
                <a:spcPct val="100000"/>
              </a:lnSpc>
              <a:spcBef>
                <a:spcPts val="0"/>
              </a:spcBef>
              <a:buNone/>
              <a:defRPr sz="1800" spc="0">
                <a:solidFill>
                  <a:schemeClr val="tx1"/>
                </a:solidFill>
                <a:latin typeface="+mj-lt"/>
              </a:defRPr>
            </a:lvl1pPr>
          </a:lstStyle>
          <a:p>
            <a:pPr lvl="0">
              <a:defRPr/>
            </a:pPr>
            <a:r>
              <a:rPr lang="en-US"/>
              <a:t>Name</a:t>
            </a:r>
            <a:endParaRPr/>
          </a:p>
        </p:txBody>
      </p:sp>
      <p:sp>
        <p:nvSpPr>
          <p:cNvPr id="18" name="Text Placeholder 28"/>
          <p:cNvSpPr>
            <a:spLocks noGrp="1"/>
          </p:cNvSpPr>
          <p:nvPr>
            <p:ph type="body" sz="quarter" idx="22" hasCustomPrompt="1"/>
          </p:nvPr>
        </p:nvSpPr>
        <p:spPr bwMode="auto">
          <a:xfrm>
            <a:off x="6224179" y="4951788"/>
            <a:ext cx="2560320" cy="347661"/>
          </a:xfrm>
        </p:spPr>
        <p:txBody>
          <a:bodyPr lIns="146304" tIns="0" rIns="0" bIns="0">
            <a:noAutofit/>
          </a:bodyPr>
          <a:lstStyle>
            <a:lvl1pPr marL="0" indent="0" algn="l">
              <a:lnSpc>
                <a:spcPct val="100000"/>
              </a:lnSpc>
              <a:spcBef>
                <a:spcPts val="0"/>
              </a:spcBef>
              <a:buNone/>
              <a:defRPr sz="1600" b="0" spc="0">
                <a:solidFill>
                  <a:schemeClr val="tx1"/>
                </a:solidFill>
              </a:defRPr>
            </a:lvl1pPr>
          </a:lstStyle>
          <a:p>
            <a:pPr lvl="0">
              <a:defRPr/>
            </a:pPr>
            <a:r>
              <a:rPr lang="en-US"/>
              <a:t>Title</a:t>
            </a:r>
            <a:endParaRPr/>
          </a:p>
        </p:txBody>
      </p:sp>
      <p:sp>
        <p:nvSpPr>
          <p:cNvPr id="19" name="Picture Placeholder 23"/>
          <p:cNvSpPr>
            <a:spLocks noGrp="1"/>
          </p:cNvSpPr>
          <p:nvPr>
            <p:ph type="pic" sz="quarter" idx="16"/>
          </p:nvPr>
        </p:nvSpPr>
        <p:spPr bwMode="auto">
          <a:xfrm>
            <a:off x="9028350" y="2801105"/>
            <a:ext cx="2560320" cy="1764792"/>
          </a:xfrm>
        </p:spPr>
        <p:txBody>
          <a:bodyPr/>
          <a:lstStyle>
            <a:lvl1pPr marL="0" indent="0">
              <a:buNone/>
              <a:defRPr/>
            </a:lvl1pPr>
          </a:lstStyle>
          <a:p>
            <a:pPr>
              <a:defRPr/>
            </a:pPr>
            <a:r>
              <a:rPr lang="en-US"/>
              <a:t>Click icon to add picture</a:t>
            </a:r>
            <a:endParaRPr/>
          </a:p>
        </p:txBody>
      </p:sp>
      <p:sp>
        <p:nvSpPr>
          <p:cNvPr id="20" name="Text Placeholder 28"/>
          <p:cNvSpPr>
            <a:spLocks noGrp="1"/>
          </p:cNvSpPr>
          <p:nvPr>
            <p:ph type="body" sz="quarter" idx="23" hasCustomPrompt="1"/>
          </p:nvPr>
        </p:nvSpPr>
        <p:spPr bwMode="auto">
          <a:xfrm>
            <a:off x="9028350" y="4633986"/>
            <a:ext cx="2560320" cy="347661"/>
          </a:xfrm>
        </p:spPr>
        <p:txBody>
          <a:bodyPr lIns="146304" tIns="0" rIns="0" bIns="0">
            <a:noAutofit/>
          </a:bodyPr>
          <a:lstStyle>
            <a:lvl1pPr marL="0" indent="0" algn="l">
              <a:lnSpc>
                <a:spcPct val="100000"/>
              </a:lnSpc>
              <a:spcBef>
                <a:spcPts val="0"/>
              </a:spcBef>
              <a:buNone/>
              <a:defRPr sz="1800" spc="0">
                <a:solidFill>
                  <a:schemeClr val="tx1"/>
                </a:solidFill>
                <a:latin typeface="+mj-lt"/>
              </a:defRPr>
            </a:lvl1pPr>
          </a:lstStyle>
          <a:p>
            <a:pPr lvl="0">
              <a:defRPr/>
            </a:pPr>
            <a:r>
              <a:rPr lang="en-US"/>
              <a:t>Name</a:t>
            </a:r>
            <a:endParaRPr/>
          </a:p>
        </p:txBody>
      </p:sp>
      <p:sp>
        <p:nvSpPr>
          <p:cNvPr id="21" name="Text Placeholder 28"/>
          <p:cNvSpPr>
            <a:spLocks noGrp="1"/>
          </p:cNvSpPr>
          <p:nvPr>
            <p:ph type="body" sz="quarter" idx="24" hasCustomPrompt="1"/>
          </p:nvPr>
        </p:nvSpPr>
        <p:spPr bwMode="auto">
          <a:xfrm>
            <a:off x="9028350" y="4951788"/>
            <a:ext cx="2560320" cy="347661"/>
          </a:xfrm>
        </p:spPr>
        <p:txBody>
          <a:bodyPr lIns="146304" tIns="0" rIns="0" bIns="0">
            <a:noAutofit/>
          </a:bodyPr>
          <a:lstStyle>
            <a:lvl1pPr marL="0" indent="0" algn="l">
              <a:lnSpc>
                <a:spcPct val="100000"/>
              </a:lnSpc>
              <a:spcBef>
                <a:spcPts val="0"/>
              </a:spcBef>
              <a:buNone/>
              <a:defRPr sz="1600" b="0" spc="0">
                <a:solidFill>
                  <a:schemeClr val="tx1"/>
                </a:solidFill>
              </a:defRPr>
            </a:lvl1pPr>
          </a:lstStyle>
          <a:p>
            <a:pPr lvl="0">
              <a:defRPr/>
            </a:pPr>
            <a:r>
              <a:rPr lang="en-US"/>
              <a:t>Title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Quote">
    <p:spTree>
      <p:nvGrpSpPr>
        <p:cNvPr id="1" name=""/>
        <p:cNvGrpSpPr/>
        <p:nvPr/>
      </p:nvGrpSpPr>
      <p:grpSpPr bwMode="auto">
        <a:xfrm>
          <a:off x="0" y="0"/>
          <a:ext cx="0" cy="0"/>
          <a:chOff x="0" y="0"/>
          <a:chExt cx="0" cy="0"/>
        </a:xfrm>
      </p:grpSpPr>
      <p:sp>
        <p:nvSpPr>
          <p:cNvPr id="5" name="Title 1"/>
          <p:cNvSpPr>
            <a:spLocks noGrp="1"/>
          </p:cNvSpPr>
          <p:nvPr>
            <p:ph type="ctrTitle"/>
          </p:nvPr>
        </p:nvSpPr>
        <p:spPr bwMode="auto">
          <a:xfrm>
            <a:off x="581191" y="1020431"/>
            <a:ext cx="10993549" cy="1475013"/>
          </a:xfrm>
        </p:spPr>
        <p:txBody>
          <a:bodyPr/>
          <a:lstStyle/>
          <a:p>
            <a:pPr>
              <a:defRPr/>
            </a:pPr>
            <a:r>
              <a:rPr lang="en-US"/>
              <a:t>Click to edit Master title style</a:t>
            </a:r>
          </a:p>
        </p:txBody>
      </p:sp>
      <p:sp>
        <p:nvSpPr>
          <p:cNvPr id="6" name="Subtitle 2"/>
          <p:cNvSpPr>
            <a:spLocks noGrp="1"/>
          </p:cNvSpPr>
          <p:nvPr>
            <p:ph type="subTitle" idx="1"/>
          </p:nvPr>
        </p:nvSpPr>
        <p:spPr bwMode="auto">
          <a:xfrm>
            <a:off x="581194" y="2495445"/>
            <a:ext cx="10993546" cy="468233"/>
          </a:xfrm>
        </p:spPr>
        <p:txBody>
          <a:bodyPr/>
          <a:lstStyle>
            <a:lvl1pPr marL="0" indent="0">
              <a:buNone/>
              <a:defRPr/>
            </a:lvl1pPr>
          </a:lstStyle>
          <a:p>
            <a:pPr>
              <a:defRPr/>
            </a:pPr>
            <a:r>
              <a:rPr lang="en-US"/>
              <a:t>Click to edit Master subtitle style</a:t>
            </a:r>
          </a:p>
        </p:txBody>
      </p:sp>
      <p:sp>
        <p:nvSpPr>
          <p:cNvPr id="10" name="Picture Placeholder 9"/>
          <p:cNvSpPr>
            <a:spLocks noGrp="1"/>
          </p:cNvSpPr>
          <p:nvPr>
            <p:ph type="pic" sz="quarter" idx="13"/>
          </p:nvPr>
        </p:nvSpPr>
        <p:spPr bwMode="auto">
          <a:xfrm>
            <a:off x="448056" y="3081528"/>
            <a:ext cx="5486400" cy="3310127"/>
          </a:xfrm>
          <a:prstGeom prst="rect">
            <a:avLst/>
          </a:prstGeom>
          <a:solidFill>
            <a:schemeClr val="accent2"/>
          </a:solidFill>
        </p:spPr>
        <p:txBody>
          <a:bodyPr/>
          <a:lstStyle/>
          <a:p>
            <a:pPr>
              <a:defRPr/>
            </a:pPr>
            <a:r>
              <a:rPr lang="en-US"/>
              <a:t>Click icon to add picture</a:t>
            </a:r>
          </a:p>
        </p:txBody>
      </p:sp>
      <p:sp>
        <p:nvSpPr>
          <p:cNvPr id="11" name="Picture Placeholder 9"/>
          <p:cNvSpPr>
            <a:spLocks noGrp="1"/>
          </p:cNvSpPr>
          <p:nvPr>
            <p:ph type="pic" sz="quarter" idx="14"/>
          </p:nvPr>
        </p:nvSpPr>
        <p:spPr bwMode="auto">
          <a:xfrm>
            <a:off x="6254496" y="3081528"/>
            <a:ext cx="5486400" cy="3310127"/>
          </a:xfrm>
          <a:prstGeom prst="rect">
            <a:avLst/>
          </a:prstGeom>
          <a:solidFill>
            <a:schemeClr val="accent2"/>
          </a:solidFill>
        </p:spPr>
        <p:txBody>
          <a:bodyPr/>
          <a:lstStyle/>
          <a:p>
            <a:pPr>
              <a:defRPr/>
            </a:pPr>
            <a:r>
              <a:rPr lang="en-US"/>
              <a:t>Click icon to add picture</a:t>
            </a:r>
          </a:p>
        </p:txBody>
      </p:sp>
      <p:sp>
        <p:nvSpPr>
          <p:cNvPr id="3" name="Footer Placeholder 2"/>
          <p:cNvSpPr>
            <a:spLocks noGrp="1"/>
          </p:cNvSpPr>
          <p:nvPr>
            <p:ph type="ftr" sz="quarter" idx="11"/>
          </p:nvPr>
        </p:nvSpPr>
        <p:spPr bwMode="auto"/>
        <p:txBody>
          <a:bodyPr/>
          <a:lstStyle/>
          <a:p>
            <a:pPr>
              <a:defRPr/>
            </a:pPr>
            <a:r>
              <a:rPr lang="en-US"/>
              <a:t>Sample Footer Text</a:t>
            </a:r>
            <a:endParaRPr/>
          </a:p>
        </p:txBody>
      </p:sp>
      <p:sp>
        <p:nvSpPr>
          <p:cNvPr id="2" name="Date Placeholder 1"/>
          <p:cNvSpPr>
            <a:spLocks noGrp="1"/>
          </p:cNvSpPr>
          <p:nvPr>
            <p:ph type="dt" sz="half" idx="10"/>
          </p:nvPr>
        </p:nvSpPr>
        <p:spPr bwMode="auto"/>
        <p:txBody>
          <a:bodyPr/>
          <a:lstStyle/>
          <a:p>
            <a:pPr>
              <a:defRPr/>
            </a:pPr>
            <a:r>
              <a:rPr lang="en-US"/>
              <a:t>20XX</a:t>
            </a:r>
          </a:p>
        </p:txBody>
      </p:sp>
      <p:sp>
        <p:nvSpPr>
          <p:cNvPr id="4" name="Slide Number Placeholder 3"/>
          <p:cNvSpPr>
            <a:spLocks noGrp="1"/>
          </p:cNvSpPr>
          <p:nvPr>
            <p:ph type="sldNum" sz="quarter" idx="12"/>
          </p:nvPr>
        </p:nvSpPr>
        <p:spPr bwMode="auto"/>
        <p:txBody>
          <a:bodyPr/>
          <a:lstStyle/>
          <a:p>
            <a:pPr>
              <a:defRPr/>
            </a:pPr>
            <a:fld id="{3A98EE3D-8CD1-4C3F-BD1C-C98C9596463C}"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eam">
    <p:spTree>
      <p:nvGrpSpPr>
        <p:cNvPr id="1" name=""/>
        <p:cNvGrpSpPr/>
        <p:nvPr/>
      </p:nvGrpSpPr>
      <p:grpSpPr bwMode="auto">
        <a:xfrm>
          <a:off x="0" y="0"/>
          <a:ext cx="0" cy="0"/>
          <a:chOff x="0" y="0"/>
          <a:chExt cx="0" cy="0"/>
        </a:xfrm>
      </p:grpSpPr>
      <p:sp>
        <p:nvSpPr>
          <p:cNvPr id="8" name="Title 1"/>
          <p:cNvSpPr>
            <a:spLocks noGrp="1"/>
          </p:cNvSpPr>
          <p:nvPr>
            <p:ph type="title"/>
          </p:nvPr>
        </p:nvSpPr>
        <p:spPr bwMode="auto">
          <a:xfrm>
            <a:off x="575894" y="729658"/>
            <a:ext cx="11029616" cy="988332"/>
          </a:xfrm>
        </p:spPr>
        <p:txBody>
          <a:bodyPr/>
          <a:lstStyle/>
          <a:p>
            <a:pPr>
              <a:defRPr/>
            </a:pPr>
            <a:r>
              <a:rPr lang="en-US"/>
              <a:t>Click to edit Master title style</a:t>
            </a:r>
          </a:p>
        </p:txBody>
      </p:sp>
      <p:sp>
        <p:nvSpPr>
          <p:cNvPr id="15" name="SmartArt Placeholder 14"/>
          <p:cNvSpPr>
            <a:spLocks noGrp="1"/>
          </p:cNvSpPr>
          <p:nvPr>
            <p:ph type="dgm" sz="quarter" idx="13"/>
          </p:nvPr>
        </p:nvSpPr>
        <p:spPr bwMode="auto">
          <a:xfrm>
            <a:off x="576263" y="2290762"/>
            <a:ext cx="2286000" cy="2514600"/>
          </a:xfrm>
          <a:prstGeom prst="rect">
            <a:avLst/>
          </a:prstGeom>
          <a:solidFill>
            <a:schemeClr val="accent2"/>
          </a:solidFill>
        </p:spPr>
        <p:txBody>
          <a:bodyPr/>
          <a:lstStyle/>
          <a:p>
            <a:pPr>
              <a:defRPr/>
            </a:pPr>
            <a:r>
              <a:rPr lang="en-US"/>
              <a:t>Click icon to add SmartArt graphic</a:t>
            </a:r>
          </a:p>
        </p:txBody>
      </p:sp>
      <p:sp>
        <p:nvSpPr>
          <p:cNvPr id="16" name="SmartArt Placeholder 14"/>
          <p:cNvSpPr>
            <a:spLocks noGrp="1"/>
          </p:cNvSpPr>
          <p:nvPr>
            <p:ph type="dgm" sz="quarter" idx="14"/>
          </p:nvPr>
        </p:nvSpPr>
        <p:spPr bwMode="auto">
          <a:xfrm>
            <a:off x="3486759" y="2290762"/>
            <a:ext cx="2286000" cy="2514600"/>
          </a:xfrm>
          <a:prstGeom prst="rect">
            <a:avLst/>
          </a:prstGeom>
          <a:solidFill>
            <a:schemeClr val="accent2"/>
          </a:solidFill>
        </p:spPr>
        <p:txBody>
          <a:bodyPr/>
          <a:lstStyle/>
          <a:p>
            <a:pPr>
              <a:defRPr/>
            </a:pPr>
            <a:r>
              <a:rPr lang="en-US"/>
              <a:t>Click icon to add SmartArt graphic</a:t>
            </a:r>
          </a:p>
        </p:txBody>
      </p:sp>
      <p:sp>
        <p:nvSpPr>
          <p:cNvPr id="17" name="SmartArt Placeholder 14"/>
          <p:cNvSpPr>
            <a:spLocks noGrp="1"/>
          </p:cNvSpPr>
          <p:nvPr>
            <p:ph type="dgm" sz="quarter" idx="15"/>
          </p:nvPr>
        </p:nvSpPr>
        <p:spPr bwMode="auto">
          <a:xfrm>
            <a:off x="6397255" y="2290762"/>
            <a:ext cx="2286000" cy="2514600"/>
          </a:xfrm>
          <a:prstGeom prst="rect">
            <a:avLst/>
          </a:prstGeom>
          <a:solidFill>
            <a:schemeClr val="accent2"/>
          </a:solidFill>
        </p:spPr>
        <p:txBody>
          <a:bodyPr/>
          <a:lstStyle/>
          <a:p>
            <a:pPr>
              <a:defRPr/>
            </a:pPr>
            <a:r>
              <a:rPr lang="en-US"/>
              <a:t>Click icon to add SmartArt graphic</a:t>
            </a:r>
          </a:p>
        </p:txBody>
      </p:sp>
      <p:sp>
        <p:nvSpPr>
          <p:cNvPr id="18" name="SmartArt Placeholder 14"/>
          <p:cNvSpPr>
            <a:spLocks noGrp="1"/>
          </p:cNvSpPr>
          <p:nvPr>
            <p:ph type="dgm" sz="quarter" idx="16"/>
          </p:nvPr>
        </p:nvSpPr>
        <p:spPr bwMode="auto">
          <a:xfrm>
            <a:off x="9307750" y="2290762"/>
            <a:ext cx="2286000" cy="2514600"/>
          </a:xfrm>
          <a:prstGeom prst="rect">
            <a:avLst/>
          </a:prstGeom>
          <a:solidFill>
            <a:schemeClr val="accent2"/>
          </a:solidFill>
        </p:spPr>
        <p:txBody>
          <a:bodyPr/>
          <a:lstStyle/>
          <a:p>
            <a:pPr>
              <a:defRPr/>
            </a:pPr>
            <a:r>
              <a:rPr lang="en-US"/>
              <a:t>Click icon to add SmartArt graphic</a:t>
            </a:r>
          </a:p>
        </p:txBody>
      </p:sp>
      <p:sp>
        <p:nvSpPr>
          <p:cNvPr id="20" name="Text Placeholder 19"/>
          <p:cNvSpPr>
            <a:spLocks noGrp="1"/>
          </p:cNvSpPr>
          <p:nvPr>
            <p:ph type="body" sz="quarter" idx="17" hasCustomPrompt="1"/>
          </p:nvPr>
        </p:nvSpPr>
        <p:spPr bwMode="auto">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defRPr/>
            </a:pPr>
            <a:r>
              <a:rPr lang="en-US"/>
              <a:t>Name</a:t>
            </a:r>
            <a:endParaRPr/>
          </a:p>
        </p:txBody>
      </p:sp>
      <p:sp>
        <p:nvSpPr>
          <p:cNvPr id="22" name="Text Placeholder 21"/>
          <p:cNvSpPr>
            <a:spLocks noGrp="1"/>
          </p:cNvSpPr>
          <p:nvPr>
            <p:ph type="body" sz="quarter" idx="18" hasCustomPrompt="1"/>
          </p:nvPr>
        </p:nvSpPr>
        <p:spPr bwMode="auto">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defRPr/>
            </a:pPr>
            <a:r>
              <a:rPr lang="en-US"/>
              <a:t>Title</a:t>
            </a:r>
            <a:endParaRPr/>
          </a:p>
        </p:txBody>
      </p:sp>
      <p:sp>
        <p:nvSpPr>
          <p:cNvPr id="23" name="Text Placeholder 19"/>
          <p:cNvSpPr>
            <a:spLocks noGrp="1"/>
          </p:cNvSpPr>
          <p:nvPr>
            <p:ph type="body" sz="quarter" idx="19" hasCustomPrompt="1"/>
          </p:nvPr>
        </p:nvSpPr>
        <p:spPr bwMode="auto">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defRPr/>
            </a:pPr>
            <a:r>
              <a:rPr lang="en-US"/>
              <a:t>Name</a:t>
            </a:r>
            <a:endParaRPr/>
          </a:p>
        </p:txBody>
      </p:sp>
      <p:sp>
        <p:nvSpPr>
          <p:cNvPr id="24" name="Text Placeholder 21"/>
          <p:cNvSpPr>
            <a:spLocks noGrp="1"/>
          </p:cNvSpPr>
          <p:nvPr>
            <p:ph type="body" sz="quarter" idx="20" hasCustomPrompt="1"/>
          </p:nvPr>
        </p:nvSpPr>
        <p:spPr bwMode="auto">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defRPr/>
            </a:pPr>
            <a:r>
              <a:rPr lang="en-US"/>
              <a:t>Title</a:t>
            </a:r>
            <a:endParaRPr/>
          </a:p>
        </p:txBody>
      </p:sp>
      <p:sp>
        <p:nvSpPr>
          <p:cNvPr id="25" name="Text Placeholder 19"/>
          <p:cNvSpPr>
            <a:spLocks noGrp="1"/>
          </p:cNvSpPr>
          <p:nvPr>
            <p:ph type="body" sz="quarter" idx="21" hasCustomPrompt="1"/>
          </p:nvPr>
        </p:nvSpPr>
        <p:spPr bwMode="auto">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defRPr/>
            </a:pPr>
            <a:r>
              <a:rPr lang="en-US"/>
              <a:t>Name</a:t>
            </a:r>
            <a:endParaRPr/>
          </a:p>
        </p:txBody>
      </p:sp>
      <p:sp>
        <p:nvSpPr>
          <p:cNvPr id="26" name="Text Placeholder 21"/>
          <p:cNvSpPr>
            <a:spLocks noGrp="1"/>
          </p:cNvSpPr>
          <p:nvPr>
            <p:ph type="body" sz="quarter" idx="22" hasCustomPrompt="1"/>
          </p:nvPr>
        </p:nvSpPr>
        <p:spPr bwMode="auto">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defRPr/>
            </a:pPr>
            <a:r>
              <a:rPr lang="en-US"/>
              <a:t>Title</a:t>
            </a:r>
            <a:endParaRPr/>
          </a:p>
        </p:txBody>
      </p:sp>
      <p:sp>
        <p:nvSpPr>
          <p:cNvPr id="27" name="Text Placeholder 19"/>
          <p:cNvSpPr>
            <a:spLocks noGrp="1"/>
          </p:cNvSpPr>
          <p:nvPr>
            <p:ph type="body" sz="quarter" idx="23" hasCustomPrompt="1"/>
          </p:nvPr>
        </p:nvSpPr>
        <p:spPr bwMode="auto">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defRPr/>
            </a:pPr>
            <a:r>
              <a:rPr lang="en-US"/>
              <a:t>Name</a:t>
            </a:r>
            <a:endParaRPr/>
          </a:p>
        </p:txBody>
      </p:sp>
      <p:sp>
        <p:nvSpPr>
          <p:cNvPr id="28" name="Text Placeholder 21"/>
          <p:cNvSpPr>
            <a:spLocks noGrp="1"/>
          </p:cNvSpPr>
          <p:nvPr>
            <p:ph type="body" sz="quarter" idx="24" hasCustomPrompt="1"/>
          </p:nvPr>
        </p:nvSpPr>
        <p:spPr bwMode="auto">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defRPr/>
            </a:pPr>
            <a:r>
              <a:rPr lang="en-US"/>
              <a:t>Title</a:t>
            </a:r>
            <a:endParaRPr/>
          </a:p>
        </p:txBody>
      </p:sp>
      <p:sp>
        <p:nvSpPr>
          <p:cNvPr id="4" name="Footer Placeholder 3"/>
          <p:cNvSpPr>
            <a:spLocks noGrp="1"/>
          </p:cNvSpPr>
          <p:nvPr>
            <p:ph type="ftr" sz="quarter" idx="11"/>
          </p:nvPr>
        </p:nvSpPr>
        <p:spPr bwMode="auto"/>
        <p:txBody>
          <a:bodyPr/>
          <a:lstStyle/>
          <a:p>
            <a:pPr>
              <a:defRPr/>
            </a:pPr>
            <a:r>
              <a:rPr lang="en-US"/>
              <a:t>Sample Footer Text</a:t>
            </a:r>
            <a:endParaRPr/>
          </a:p>
        </p:txBody>
      </p:sp>
      <p:sp>
        <p:nvSpPr>
          <p:cNvPr id="3" name="Date Placeholder 2"/>
          <p:cNvSpPr>
            <a:spLocks noGrp="1"/>
          </p:cNvSpPr>
          <p:nvPr>
            <p:ph type="dt" sz="half" idx="10"/>
          </p:nvPr>
        </p:nvSpPr>
        <p:spPr bwMode="auto"/>
        <p:txBody>
          <a:bodyPr/>
          <a:lstStyle/>
          <a:p>
            <a:pPr>
              <a:defRPr/>
            </a:pPr>
            <a:r>
              <a:rPr lang="en-US"/>
              <a:t>20XX</a:t>
            </a:r>
          </a:p>
        </p:txBody>
      </p:sp>
      <p:sp>
        <p:nvSpPr>
          <p:cNvPr id="5" name="Slide Number Placeholder 4"/>
          <p:cNvSpPr>
            <a:spLocks noGrp="1"/>
          </p:cNvSpPr>
          <p:nvPr>
            <p:ph type="sldNum" sz="quarter" idx="12"/>
          </p:nvPr>
        </p:nvSpPr>
        <p:spPr bwMode="auto"/>
        <p:txBody>
          <a:bodyPr/>
          <a:lstStyle/>
          <a:p>
            <a:pPr>
              <a:defRPr/>
            </a:pPr>
            <a:fld id="{3A98EE3D-8CD1-4C3F-BD1C-C98C9596463C}"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Comparison">
    <p:spTree>
      <p:nvGrpSpPr>
        <p:cNvPr id="1" name=""/>
        <p:cNvGrpSpPr/>
        <p:nvPr/>
      </p:nvGrpSpPr>
      <p:grpSpPr bwMode="auto">
        <a:xfrm>
          <a:off x="0" y="0"/>
          <a:ext cx="0" cy="0"/>
          <a:chOff x="0" y="0"/>
          <a:chExt cx="0" cy="0"/>
        </a:xfrm>
      </p:grpSpPr>
      <p:sp>
        <p:nvSpPr>
          <p:cNvPr id="12" name="Title 1"/>
          <p:cNvSpPr>
            <a:spLocks noGrp="1"/>
          </p:cNvSpPr>
          <p:nvPr>
            <p:ph type="title"/>
          </p:nvPr>
        </p:nvSpPr>
        <p:spPr bwMode="auto">
          <a:xfrm>
            <a:off x="581193" y="729658"/>
            <a:ext cx="11029616" cy="988332"/>
          </a:xfrm>
        </p:spPr>
        <p:txBody>
          <a:bodyPr/>
          <a:lstStyle/>
          <a:p>
            <a:pPr>
              <a:defRPr/>
            </a:pPr>
            <a:r>
              <a:rPr lang="en-US"/>
              <a:t>Click to edit Master title style</a:t>
            </a:r>
          </a:p>
        </p:txBody>
      </p:sp>
      <p:sp>
        <p:nvSpPr>
          <p:cNvPr id="3" name="Text Placeholder 2"/>
          <p:cNvSpPr>
            <a:spLocks noGrp="1"/>
          </p:cNvSpPr>
          <p:nvPr>
            <p:ph type="body" idx="1"/>
          </p:nvPr>
        </p:nvSpPr>
        <p:spPr bwMode="auto">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581194" y="2926052"/>
            <a:ext cx="5194766" cy="2934999"/>
          </a:xfrm>
        </p:spPr>
        <p:txBody>
          <a:bodyPr anchor="t">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Text Placeholder 4"/>
          <p:cNvSpPr>
            <a:spLocks noGrp="1"/>
          </p:cNvSpPr>
          <p:nvPr>
            <p:ph type="body" sz="quarter" idx="3"/>
          </p:nvPr>
        </p:nvSpPr>
        <p:spPr bwMode="auto">
          <a:xfrm>
            <a:off x="6416039" y="2250892"/>
            <a:ext cx="5194770" cy="553373"/>
          </a:xfrm>
        </p:spPr>
        <p:txBody>
          <a:bodyPr anchor="ctr">
            <a:noAutofit/>
          </a:bodyPr>
          <a:lstStyle>
            <a:lvl1pPr marL="0" marR="0" indent="0" algn="l" defTabSz="457200">
              <a:lnSpc>
                <a:spcPct val="100000"/>
              </a:lnSpc>
              <a:spcBef>
                <a:spcPts val="0"/>
              </a:spcBef>
              <a:spcAft>
                <a:spcPts val="600"/>
              </a:spcAft>
              <a:buClr>
                <a:schemeClr val="accent1"/>
              </a:buClr>
              <a:buSzPct val="92000"/>
              <a:buFont typeface="Wingdings 2"/>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a:lnSpc>
                <a:spcPct val="100000"/>
              </a:lnSpc>
              <a:spcBef>
                <a:spcPts val="0"/>
              </a:spcBef>
              <a:spcAft>
                <a:spcPts val="600"/>
              </a:spcAft>
              <a:buClr>
                <a:schemeClr val="accent1"/>
              </a:buClr>
              <a:buSzPct val="92000"/>
              <a:buFont typeface="Wingdings 2"/>
              <a:buNone/>
              <a:defRPr/>
            </a:pPr>
            <a:r>
              <a:rPr lang="en-US"/>
              <a:t>Click to edit Master text styles</a:t>
            </a:r>
            <a:endParaRPr/>
          </a:p>
        </p:txBody>
      </p:sp>
      <p:sp>
        <p:nvSpPr>
          <p:cNvPr id="6" name="Content Placeholder 5"/>
          <p:cNvSpPr>
            <a:spLocks noGrp="1"/>
          </p:cNvSpPr>
          <p:nvPr>
            <p:ph sz="quarter" idx="4"/>
          </p:nvPr>
        </p:nvSpPr>
        <p:spPr bwMode="auto">
          <a:xfrm>
            <a:off x="6416037" y="2926052"/>
            <a:ext cx="5194771" cy="2934999"/>
          </a:xfrm>
        </p:spPr>
        <p:txBody>
          <a:bodyPr anchor="t">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8" name="Footer Placeholder 7"/>
          <p:cNvSpPr>
            <a:spLocks noGrp="1"/>
          </p:cNvSpPr>
          <p:nvPr>
            <p:ph type="ftr" sz="quarter" idx="11"/>
          </p:nvPr>
        </p:nvSpPr>
        <p:spPr bwMode="auto"/>
        <p:txBody>
          <a:bodyPr/>
          <a:lstStyle/>
          <a:p>
            <a:pPr>
              <a:defRPr/>
            </a:pPr>
            <a:r>
              <a:rPr lang="en-US"/>
              <a:t>Sample Footer Text</a:t>
            </a:r>
            <a:endParaRPr/>
          </a:p>
        </p:txBody>
      </p:sp>
      <p:sp>
        <p:nvSpPr>
          <p:cNvPr id="7" name="Date Placeholder 6"/>
          <p:cNvSpPr>
            <a:spLocks noGrp="1"/>
          </p:cNvSpPr>
          <p:nvPr>
            <p:ph type="dt" sz="half" idx="10"/>
          </p:nvPr>
        </p:nvSpPr>
        <p:spPr bwMode="auto"/>
        <p:txBody>
          <a:bodyPr/>
          <a:lstStyle/>
          <a:p>
            <a:pPr>
              <a:defRPr/>
            </a:pPr>
            <a:r>
              <a:rPr lang="en-US"/>
              <a:t>20XX</a:t>
            </a:r>
          </a:p>
        </p:txBody>
      </p:sp>
      <p:sp>
        <p:nvSpPr>
          <p:cNvPr id="9" name="Slide Number Placeholder 8"/>
          <p:cNvSpPr>
            <a:spLocks noGrp="1"/>
          </p:cNvSpPr>
          <p:nvPr>
            <p:ph type="sldNum" sz="quarter" idx="12"/>
          </p:nvPr>
        </p:nvSpPr>
        <p:spPr bwMode="auto"/>
        <p:txBody>
          <a:bodyPr/>
          <a:lstStyle/>
          <a:p>
            <a:pPr>
              <a:defRPr/>
            </a:pPr>
            <a:fld id="{3A98EE3D-8CD1-4C3F-BD1C-C98C9596463C}"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cxnSp>
        <p:nvCxnSpPr>
          <p:cNvPr id="8" name="Straight Connector 7"/>
          <p:cNvCxnSpPr>
            <a:cxnSpLocks/>
          </p:cNvCxnSpPr>
          <p:nvPr/>
        </p:nvCxnSpPr>
        <p:spPr bwMode="auto">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bwMode="auto">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bwMode="auto">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auto">
          <a:xfrm>
            <a:off x="581192" y="705123"/>
            <a:ext cx="11029616" cy="1189554"/>
          </a:xfrm>
          <a:prstGeom prst="rect">
            <a:avLst/>
          </a:prstGeom>
        </p:spPr>
        <p:txBody>
          <a:bodyPr vert="horz" lIns="91440" tIns="45720" rIns="91440" bIns="45720" rtlCol="0" anchor="b">
            <a:normAutofit/>
          </a:bodyPr>
          <a:lstStyle/>
          <a:p>
            <a:pPr>
              <a:defRPr/>
            </a:pPr>
            <a:r>
              <a:rPr lang="en-US"/>
              <a:t>Click to edit Master title style</a:t>
            </a:r>
          </a:p>
        </p:txBody>
      </p:sp>
      <p:sp>
        <p:nvSpPr>
          <p:cNvPr id="3" name="Text Placeholder 2"/>
          <p:cNvSpPr>
            <a:spLocks noGrp="1"/>
          </p:cNvSpPr>
          <p:nvPr>
            <p:ph type="body" idx="1"/>
          </p:nvPr>
        </p:nvSpPr>
        <p:spPr bwMode="auto">
          <a:xfrm>
            <a:off x="581192" y="2336002"/>
            <a:ext cx="11029616" cy="3652047"/>
          </a:xfrm>
          <a:prstGeom prst="rect">
            <a:avLst/>
          </a:prstGeom>
        </p:spPr>
        <p:txBody>
          <a:bodyPr vert="horz" lIns="91440" tIns="45720" rIns="91440" bIns="45720" rtlCol="0" anchor="ctr">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Date Placeholder 3"/>
          <p:cNvSpPr>
            <a:spLocks noGrp="1"/>
          </p:cNvSpPr>
          <p:nvPr>
            <p:ph type="dt" sz="half" idx="2"/>
          </p:nvPr>
        </p:nvSpPr>
        <p:spPr bwMode="auto">
          <a:xfrm>
            <a:off x="7605951" y="6423914"/>
            <a:ext cx="2844798"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a:defRPr/>
            </a:pPr>
            <a:r>
              <a:rPr lang="en-US"/>
              <a:t>20XX</a:t>
            </a:r>
          </a:p>
        </p:txBody>
      </p:sp>
      <p:sp>
        <p:nvSpPr>
          <p:cNvPr id="5" name="Footer Placeholder 4"/>
          <p:cNvSpPr>
            <a:spLocks noGrp="1"/>
          </p:cNvSpPr>
          <p:nvPr>
            <p:ph type="ftr" sz="quarter" idx="3"/>
          </p:nvPr>
        </p:nvSpPr>
        <p:spPr bwMode="auto">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a:defRPr/>
            </a:pPr>
            <a:r>
              <a:rPr lang="en-US"/>
              <a:t>Sample Footer Text</a:t>
            </a:r>
            <a:endParaRPr/>
          </a:p>
        </p:txBody>
      </p:sp>
      <p:sp>
        <p:nvSpPr>
          <p:cNvPr id="6" name="Slide Number Placeholder 5"/>
          <p:cNvSpPr>
            <a:spLocks noGrp="1"/>
          </p:cNvSpPr>
          <p:nvPr>
            <p:ph type="sldNum" sz="quarter" idx="4"/>
          </p:nvPr>
        </p:nvSpPr>
        <p:spPr bwMode="auto">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a:defRPr/>
            </a:pPr>
            <a:fld id="{3A98EE3D-8CD1-4C3F-BD1C-C98C9596463C}"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457200">
        <a:spcBef>
          <a:spcPts val="0"/>
        </a:spcBef>
        <a:buNone/>
        <a:defRPr sz="2800" b="0" cap="all">
          <a:solidFill>
            <a:schemeClr val="tx1">
              <a:lumMod val="75000"/>
              <a:lumOff val="2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p:titleStyle>
    <p:bodyStyle>
      <a:lvl1pPr marL="306000" indent="-306000" algn="l" defTabSz="457200">
        <a:spcBef>
          <a:spcPts val="0"/>
        </a:spcBef>
        <a:spcAft>
          <a:spcPts val="600"/>
        </a:spcAft>
        <a:buClr>
          <a:schemeClr val="accent1"/>
        </a:buClr>
        <a:buSzPct val="92000"/>
        <a:buFont typeface="Wingdings 2"/>
        <a:buChar char=""/>
        <a:defRPr sz="1800">
          <a:solidFill>
            <a:schemeClr val="tx1">
              <a:lumMod val="75000"/>
              <a:lumOff val="25000"/>
            </a:schemeClr>
          </a:solidFill>
          <a:latin typeface="+mn-lt"/>
          <a:ea typeface="+mn-ea"/>
          <a:cs typeface="+mn-cs"/>
        </a:defRPr>
      </a:lvl1pPr>
      <a:lvl2pPr marL="630000" indent="-306000" algn="l" defTabSz="457200">
        <a:spcBef>
          <a:spcPts val="0"/>
        </a:spcBef>
        <a:spcAft>
          <a:spcPts val="600"/>
        </a:spcAft>
        <a:buClr>
          <a:schemeClr val="accent1"/>
        </a:buClr>
        <a:buSzPct val="92000"/>
        <a:buFont typeface="Wingdings 2"/>
        <a:buChar char=""/>
        <a:defRPr sz="1600">
          <a:solidFill>
            <a:schemeClr val="tx1">
              <a:lumMod val="75000"/>
              <a:lumOff val="25000"/>
            </a:schemeClr>
          </a:solidFill>
          <a:latin typeface="+mn-lt"/>
          <a:ea typeface="+mn-ea"/>
          <a:cs typeface="+mn-cs"/>
        </a:defRPr>
      </a:lvl2pPr>
      <a:lvl3pPr marL="900000" indent="-270000" algn="l" defTabSz="457200">
        <a:spcBef>
          <a:spcPts val="0"/>
        </a:spcBef>
        <a:spcAft>
          <a:spcPts val="600"/>
        </a:spcAft>
        <a:buClr>
          <a:schemeClr val="accent1"/>
        </a:buClr>
        <a:buSzPct val="92000"/>
        <a:buFont typeface="Wingdings 2"/>
        <a:buChar char=""/>
        <a:defRPr sz="1400">
          <a:solidFill>
            <a:schemeClr val="tx1">
              <a:lumMod val="75000"/>
              <a:lumOff val="25000"/>
            </a:schemeClr>
          </a:solidFill>
          <a:latin typeface="+mn-lt"/>
          <a:ea typeface="+mn-ea"/>
          <a:cs typeface="+mn-cs"/>
        </a:defRPr>
      </a:lvl3pPr>
      <a:lvl4pPr marL="1242000" indent="-234000" algn="l" defTabSz="457200">
        <a:spcBef>
          <a:spcPts val="0"/>
        </a:spcBef>
        <a:spcAft>
          <a:spcPts val="600"/>
        </a:spcAft>
        <a:buClr>
          <a:schemeClr val="accent1"/>
        </a:buClr>
        <a:buSzPct val="92000"/>
        <a:buFont typeface="Wingdings 2"/>
        <a:buChar char=""/>
        <a:defRPr sz="1200">
          <a:solidFill>
            <a:schemeClr val="tx1">
              <a:lumMod val="75000"/>
              <a:lumOff val="25000"/>
            </a:schemeClr>
          </a:solidFill>
          <a:latin typeface="+mn-lt"/>
          <a:ea typeface="+mn-ea"/>
          <a:cs typeface="+mn-cs"/>
        </a:defRPr>
      </a:lvl4pPr>
      <a:lvl5pPr marL="1602000" indent="-234000" algn="l" defTabSz="457200">
        <a:spcBef>
          <a:spcPts val="0"/>
        </a:spcBef>
        <a:spcAft>
          <a:spcPts val="600"/>
        </a:spcAft>
        <a:buClr>
          <a:schemeClr val="accent1"/>
        </a:buClr>
        <a:buSzPct val="92000"/>
        <a:buFont typeface="Wingdings 2"/>
        <a:buChar char=""/>
        <a:defRPr sz="1200">
          <a:solidFill>
            <a:schemeClr val="tx1">
              <a:lumMod val="75000"/>
              <a:lumOff val="25000"/>
            </a:schemeClr>
          </a:solidFill>
          <a:latin typeface="+mn-lt"/>
          <a:ea typeface="+mn-ea"/>
          <a:cs typeface="+mn-cs"/>
        </a:defRPr>
      </a:lvl5pPr>
      <a:lvl6pPr marL="19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6pPr>
      <a:lvl7pPr marL="22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7pPr>
      <a:lvl8pPr marL="25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8pPr>
      <a:lvl9pPr marL="28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9pPr>
    </p:bodyStyle>
    <p:other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emf"/><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6.pn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46.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image" Target="../media/image31.png"/><Relationship Id="rId16"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6.png"/><Relationship Id="rId4" Type="http://schemas.openxmlformats.org/officeDocument/2006/relationships/hyperlink" Target="https://pixabay.com/en/check-correct-mark-right-choice-40319/" TargetMode="External"/><Relationship Id="rId9" Type="http://schemas.openxmlformats.org/officeDocument/2006/relationships/image" Target="../media/image36.pn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hyperlink" Target="mailto:savannah.faircloth@foundation-usdt.org" TargetMode="External"/><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jpeg"/><Relationship Id="rId3" Type="http://schemas.openxmlformats.org/officeDocument/2006/relationships/image" Target="../media/image56.png"/><Relationship Id="rId21" Type="http://schemas.openxmlformats.org/officeDocument/2006/relationships/image" Target="../media/image74.jp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6.png"/><Relationship Id="rId2" Type="http://schemas.openxmlformats.org/officeDocument/2006/relationships/image" Target="../media/image4.png"/><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5.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png"/><Relationship Id="rId5" Type="http://schemas.openxmlformats.org/officeDocument/2006/relationships/image" Target="../media/image58.png"/><Relationship Id="rId15" Type="http://schemas.openxmlformats.org/officeDocument/2006/relationships/image" Target="../media/image68.png"/><Relationship Id="rId23" Type="http://schemas.openxmlformats.org/officeDocument/2006/relationships/image" Target="../media/image76.jpeg"/><Relationship Id="rId10" Type="http://schemas.openxmlformats.org/officeDocument/2006/relationships/image" Target="../media/image63.png"/><Relationship Id="rId19" Type="http://schemas.openxmlformats.org/officeDocument/2006/relationships/image" Target="../media/image72.jpe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1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 name="Rectangle 16"/>
          <p:cNvSpPr/>
          <p:nvPr/>
        </p:nvSpPr>
        <p:spPr bwMode="auto">
          <a:xfrm>
            <a:off x="423248" y="617681"/>
            <a:ext cx="11302345" cy="3128586"/>
          </a:xfrm>
          <a:prstGeom prst="rect">
            <a:avLst/>
          </a:prstGeom>
          <a:solidFill>
            <a:schemeClr val="bg2">
              <a:alpha val="5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defRPr/>
            </a:pPr>
            <a:endParaRPr lang="en-US"/>
          </a:p>
        </p:txBody>
      </p:sp>
      <p:sp>
        <p:nvSpPr>
          <p:cNvPr id="10" name="Rectangle : coins arrondis 9"/>
          <p:cNvSpPr/>
          <p:nvPr/>
        </p:nvSpPr>
        <p:spPr bwMode="auto">
          <a:xfrm>
            <a:off x="9215157" y="5379876"/>
            <a:ext cx="2024000" cy="980096"/>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50"/>
          </a:p>
        </p:txBody>
      </p:sp>
      <p:sp>
        <p:nvSpPr>
          <p:cNvPr id="16" name="Rectangle : coins arrondis 15"/>
          <p:cNvSpPr/>
          <p:nvPr/>
        </p:nvSpPr>
        <p:spPr bwMode="auto">
          <a:xfrm>
            <a:off x="1186403" y="5259488"/>
            <a:ext cx="1210064" cy="1190194"/>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50"/>
          </a:p>
        </p:txBody>
      </p:sp>
      <p:sp>
        <p:nvSpPr>
          <p:cNvPr id="12" name="Rectangle 11"/>
          <p:cNvSpPr/>
          <p:nvPr/>
        </p:nvSpPr>
        <p:spPr bwMode="auto">
          <a:xfrm>
            <a:off x="423247" y="3881875"/>
            <a:ext cx="11302345" cy="5132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t> Strengthening conversation between civil society, Europe and the World  </a:t>
            </a:r>
            <a:endParaRPr dirty="0"/>
          </a:p>
        </p:txBody>
      </p:sp>
      <p:pic>
        <p:nvPicPr>
          <p:cNvPr id="11" name="Image 10"/>
          <p:cNvPicPr>
            <a:picLocks noChangeAspect="1"/>
          </p:cNvPicPr>
          <p:nvPr/>
        </p:nvPicPr>
        <p:blipFill>
          <a:blip r:embed="rId2" cstate="print">
            <a:extLst>
              <a:ext uri="{28A0092B-C50C-407E-A947-70E740481C1C}">
                <a14:useLocalDpi xmlns:a14="http://schemas.microsoft.com/office/drawing/2010/main"/>
              </a:ext>
            </a:extLst>
          </a:blip>
          <a:stretch/>
        </p:blipFill>
        <p:spPr bwMode="auto">
          <a:xfrm>
            <a:off x="9479280" y="5223287"/>
            <a:ext cx="1759877" cy="1113809"/>
          </a:xfrm>
          <a:prstGeom prst="rect">
            <a:avLst/>
          </a:prstGeom>
        </p:spPr>
      </p:pic>
      <p:pic>
        <p:nvPicPr>
          <p:cNvPr id="15" name="Picture 14" descr="A picture containing text, transport, aircraft, balloon&#10;&#10;Description automatically generated"/>
          <p:cNvPicPr>
            <a:picLocks noChangeAspect="1"/>
          </p:cNvPicPr>
          <p:nvPr/>
        </p:nvPicPr>
        <p:blipFill>
          <a:blip r:embed="rId3" cstate="print">
            <a:extLst>
              <a:ext uri="{28A0092B-C50C-407E-A947-70E740481C1C}">
                <a14:useLocalDpi xmlns:a14="http://schemas.microsoft.com/office/drawing/2010/main"/>
              </a:ext>
            </a:extLst>
          </a:blip>
          <a:stretch/>
        </p:blipFill>
        <p:spPr bwMode="auto">
          <a:xfrm>
            <a:off x="4741748" y="1074144"/>
            <a:ext cx="2336183" cy="233618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p:blipFill>
        <p:spPr bwMode="auto">
          <a:xfrm>
            <a:off x="1186403" y="5190703"/>
            <a:ext cx="921894" cy="1169269"/>
          </a:xfrm>
          <a:prstGeom prst="rect">
            <a:avLst/>
          </a:prstGeom>
        </p:spPr>
      </p:pic>
      <p:pic>
        <p:nvPicPr>
          <p:cNvPr id="3" name="Picture 6" descr="Accueil"/>
          <p:cNvPicPr>
            <a:picLocks noChangeAspect="1" noChangeArrowheads="1"/>
          </p:cNvPicPr>
          <p:nvPr/>
        </p:nvPicPr>
        <p:blipFill>
          <a:blip r:embed="rId5"/>
          <a:stretch/>
        </p:blipFill>
        <p:spPr bwMode="auto">
          <a:xfrm>
            <a:off x="4974758" y="4866651"/>
            <a:ext cx="2707218" cy="1191984"/>
          </a:xfrm>
          <a:prstGeom prst="rect">
            <a:avLst/>
          </a:prstGeom>
          <a:noFill/>
        </p:spPr>
      </p:pic>
      <p:pic>
        <p:nvPicPr>
          <p:cNvPr id="4" name="Picture 3" descr="A picture containing text&#10;&#10;Description automatically generated"/>
          <p:cNvPicPr>
            <a:picLocks noChangeAspect="1"/>
          </p:cNvPicPr>
          <p:nvPr/>
        </p:nvPicPr>
        <p:blipFill>
          <a:blip r:embed="rId6" cstate="print">
            <a:extLst>
              <a:ext uri="{28A0092B-C50C-407E-A947-70E740481C1C}">
                <a14:useLocalDpi xmlns:a14="http://schemas.microsoft.com/office/drawing/2010/main"/>
              </a:ext>
            </a:extLst>
          </a:blip>
          <a:srcRect/>
          <a:stretch/>
        </p:blipFill>
        <p:spPr bwMode="auto">
          <a:xfrm>
            <a:off x="4894110" y="6129517"/>
            <a:ext cx="2183821" cy="361035"/>
          </a:xfrm>
          <a:prstGeom prst="rect">
            <a:avLst/>
          </a:prstGeom>
        </p:spPr>
      </p:pic>
      <p:sp>
        <p:nvSpPr>
          <p:cNvPr id="5" name="TextBox 4">
            <a:extLst>
              <a:ext uri="{FF2B5EF4-FFF2-40B4-BE49-F238E27FC236}">
                <a16:creationId xmlns:a16="http://schemas.microsoft.com/office/drawing/2014/main" id="{E2049568-3DA4-8639-906B-0003AA5510A5}"/>
              </a:ext>
            </a:extLst>
          </p:cNvPr>
          <p:cNvSpPr txBox="1"/>
          <p:nvPr/>
        </p:nvSpPr>
        <p:spPr>
          <a:xfrm>
            <a:off x="7196667" y="617681"/>
            <a:ext cx="4528925" cy="646331"/>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r>
              <a:rPr lang="en-US" sz="1800" b="1" dirty="0">
                <a:solidFill>
                  <a:srgbClr val="0B8ABF"/>
                </a:solidFill>
                <a:latin typeface="+mj-lt"/>
              </a:rPr>
              <a:t>Coordination Committee Meeting </a:t>
            </a:r>
          </a:p>
          <a:p>
            <a:pPr marR="0" algn="r" rtl="0">
              <a:lnSpc>
                <a:spcPct val="100000"/>
              </a:lnSpc>
              <a:spcBef>
                <a:spcPts val="0"/>
              </a:spcBef>
              <a:spcAft>
                <a:spcPts val="0"/>
              </a:spcAft>
              <a:buClr>
                <a:srgbClr val="000000"/>
              </a:buClr>
              <a:buFont typeface="Arial"/>
            </a:pPr>
            <a:r>
              <a:rPr lang="en-US" sz="1800" b="1" dirty="0">
                <a:solidFill>
                  <a:srgbClr val="0B8ABF"/>
                </a:solidFill>
                <a:latin typeface="+mj-lt"/>
              </a:rPr>
              <a:t>April 20</a:t>
            </a:r>
            <a:r>
              <a:rPr lang="en-US" sz="1800" b="1" baseline="30000" dirty="0">
                <a:solidFill>
                  <a:srgbClr val="0B8ABF"/>
                </a:solidFill>
                <a:latin typeface="+mj-lt"/>
              </a:rPr>
              <a:t>th</a:t>
            </a:r>
            <a:r>
              <a:rPr lang="en-US" sz="1800" b="1" dirty="0">
                <a:solidFill>
                  <a:srgbClr val="0B8ABF"/>
                </a:solidFill>
                <a:latin typeface="+mj-lt"/>
              </a:rPr>
              <a:t>,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AB97-4F46-EF9D-0CB2-9290E6A7EDAB}"/>
              </a:ext>
            </a:extLst>
          </p:cNvPr>
          <p:cNvSpPr>
            <a:spLocks noGrp="1"/>
          </p:cNvSpPr>
          <p:nvPr>
            <p:ph type="title"/>
          </p:nvPr>
        </p:nvSpPr>
        <p:spPr>
          <a:xfrm>
            <a:off x="609906" y="855138"/>
            <a:ext cx="5080000" cy="1188720"/>
          </a:xfrm>
        </p:spPr>
        <p:txBody>
          <a:bodyPr/>
          <a:lstStyle/>
          <a:p>
            <a:r>
              <a:rPr lang="en-US" dirty="0"/>
              <a:t>1. Stockholm amendment (Draft)</a:t>
            </a:r>
          </a:p>
        </p:txBody>
      </p:sp>
      <p:pic>
        <p:nvPicPr>
          <p:cNvPr id="11" name="Picture Placeholder 10">
            <a:extLst>
              <a:ext uri="{FF2B5EF4-FFF2-40B4-BE49-F238E27FC236}">
                <a16:creationId xmlns:a16="http://schemas.microsoft.com/office/drawing/2014/main" id="{4AEB0F3C-E83F-3871-1632-1ECB6417F025}"/>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t="659" b="5775"/>
          <a:stretch/>
        </p:blipFill>
        <p:spPr>
          <a:xfrm>
            <a:off x="6502094" y="177800"/>
            <a:ext cx="5080000" cy="6502400"/>
          </a:xfrm>
          <a:solidFill>
            <a:schemeClr val="bg1"/>
          </a:solidFill>
          <a:effectLst>
            <a:glow rad="126200">
              <a:schemeClr val="tx1">
                <a:lumMod val="50000"/>
                <a:lumOff val="50000"/>
                <a:alpha val="40000"/>
              </a:schemeClr>
            </a:glow>
            <a:softEdge rad="0"/>
          </a:effectLst>
          <a:scene3d>
            <a:camera prst="orthographicFront"/>
            <a:lightRig rig="chilly" dir="t"/>
          </a:scene3d>
        </p:spPr>
      </p:pic>
      <p:pic>
        <p:nvPicPr>
          <p:cNvPr id="5" name="Picture 4">
            <a:extLst>
              <a:ext uri="{FF2B5EF4-FFF2-40B4-BE49-F238E27FC236}">
                <a16:creationId xmlns:a16="http://schemas.microsoft.com/office/drawing/2014/main" id="{39E6968D-5270-2B9F-A67B-BF88341B7BF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341" y="4260587"/>
            <a:ext cx="1366248" cy="1732858"/>
          </a:xfrm>
          <a:prstGeom prst="rect">
            <a:avLst/>
          </a:prstGeom>
        </p:spPr>
      </p:pic>
      <p:pic>
        <p:nvPicPr>
          <p:cNvPr id="6" name="Picture 5" descr="A picture containing text, transport, aircraft, balloon&#10;&#10;Description automatically generated">
            <a:extLst>
              <a:ext uri="{FF2B5EF4-FFF2-40B4-BE49-F238E27FC236}">
                <a16:creationId xmlns:a16="http://schemas.microsoft.com/office/drawing/2014/main" id="{BA48D652-1ECE-EB11-CE2A-628F5BB6CF1D}"/>
              </a:ext>
            </a:extLst>
          </p:cNvPr>
          <p:cNvPicPr>
            <a:picLocks noChangeAspect="1"/>
          </p:cNvPicPr>
          <p:nvPr/>
        </p:nvPicPr>
        <p:blipFill>
          <a:blip r:embed="rId4" cstate="print">
            <a:extLst>
              <a:ext uri="{28A0092B-C50C-407E-A947-70E740481C1C}">
                <a14:useLocalDpi xmlns:a14="http://schemas.microsoft.com/office/drawing/2010/main"/>
              </a:ext>
            </a:extLst>
          </a:blip>
          <a:stretch/>
        </p:blipFill>
        <p:spPr bwMode="auto">
          <a:xfrm>
            <a:off x="3513396" y="4452433"/>
            <a:ext cx="1397577" cy="1397577"/>
          </a:xfrm>
          <a:prstGeom prst="rect">
            <a:avLst/>
          </a:prstGeom>
        </p:spPr>
      </p:pic>
      <p:sp>
        <p:nvSpPr>
          <p:cNvPr id="12" name="Subtitle 2">
            <a:extLst>
              <a:ext uri="{FF2B5EF4-FFF2-40B4-BE49-F238E27FC236}">
                <a16:creationId xmlns:a16="http://schemas.microsoft.com/office/drawing/2014/main" id="{A918F73D-36F7-2708-F4F5-86F88DF4B997}"/>
              </a:ext>
            </a:extLst>
          </p:cNvPr>
          <p:cNvSpPr txBox="1">
            <a:spLocks/>
          </p:cNvSpPr>
          <p:nvPr/>
        </p:nvSpPr>
        <p:spPr bwMode="auto">
          <a:xfrm>
            <a:off x="609906" y="1813923"/>
            <a:ext cx="5356311" cy="2082239"/>
          </a:xfrm>
          <a:prstGeom prst="rect">
            <a:avLst/>
          </a:prstGeom>
        </p:spPr>
        <p:txBody>
          <a:bodyPr vert="horz" lIns="91440" tIns="45720" rIns="91440" bIns="45720" rtlCol="0" anchor="ctr">
            <a:noAutofit/>
          </a:bodyPr>
          <a:lstStyle>
            <a:lvl1pPr marL="0" indent="0" algn="l" defTabSz="457200">
              <a:spcBef>
                <a:spcPts val="0"/>
              </a:spcBef>
              <a:spcAft>
                <a:spcPts val="600"/>
              </a:spcAft>
              <a:buClr>
                <a:schemeClr val="accent1"/>
              </a:buClr>
              <a:buSzPct val="92000"/>
              <a:buFont typeface="Wingdings 2"/>
              <a:buNone/>
              <a:defRPr sz="1800">
                <a:solidFill>
                  <a:schemeClr val="tx1">
                    <a:lumMod val="75000"/>
                    <a:lumOff val="25000"/>
                  </a:schemeClr>
                </a:solidFill>
                <a:latin typeface="+mn-lt"/>
                <a:ea typeface="+mn-ea"/>
                <a:cs typeface="+mn-cs"/>
              </a:defRPr>
            </a:lvl1pPr>
            <a:lvl2pPr marL="630000" indent="-306000" algn="l" defTabSz="457200">
              <a:spcBef>
                <a:spcPts val="0"/>
              </a:spcBef>
              <a:spcAft>
                <a:spcPts val="600"/>
              </a:spcAft>
              <a:buClr>
                <a:schemeClr val="accent1"/>
              </a:buClr>
              <a:buSzPct val="92000"/>
              <a:buFont typeface="Wingdings 2"/>
              <a:buChar char=""/>
              <a:defRPr sz="1600">
                <a:solidFill>
                  <a:schemeClr val="tx1">
                    <a:lumMod val="75000"/>
                    <a:lumOff val="25000"/>
                  </a:schemeClr>
                </a:solidFill>
                <a:latin typeface="+mn-lt"/>
                <a:ea typeface="+mn-ea"/>
                <a:cs typeface="+mn-cs"/>
              </a:defRPr>
            </a:lvl2pPr>
            <a:lvl3pPr marL="900000" indent="-270000" algn="l" defTabSz="457200">
              <a:spcBef>
                <a:spcPts val="0"/>
              </a:spcBef>
              <a:spcAft>
                <a:spcPts val="600"/>
              </a:spcAft>
              <a:buClr>
                <a:schemeClr val="accent1"/>
              </a:buClr>
              <a:buSzPct val="92000"/>
              <a:buFont typeface="Wingdings 2"/>
              <a:buChar char=""/>
              <a:defRPr sz="1400">
                <a:solidFill>
                  <a:schemeClr val="tx1">
                    <a:lumMod val="75000"/>
                    <a:lumOff val="25000"/>
                  </a:schemeClr>
                </a:solidFill>
                <a:latin typeface="+mn-lt"/>
                <a:ea typeface="+mn-ea"/>
                <a:cs typeface="+mn-cs"/>
              </a:defRPr>
            </a:lvl3pPr>
            <a:lvl4pPr marL="1242000" indent="-234000" algn="l" defTabSz="457200">
              <a:spcBef>
                <a:spcPts val="0"/>
              </a:spcBef>
              <a:spcAft>
                <a:spcPts val="600"/>
              </a:spcAft>
              <a:buClr>
                <a:schemeClr val="accent1"/>
              </a:buClr>
              <a:buSzPct val="92000"/>
              <a:buFont typeface="Wingdings 2"/>
              <a:buChar char=""/>
              <a:defRPr sz="1200">
                <a:solidFill>
                  <a:schemeClr val="tx1">
                    <a:lumMod val="75000"/>
                    <a:lumOff val="25000"/>
                  </a:schemeClr>
                </a:solidFill>
                <a:latin typeface="+mn-lt"/>
                <a:ea typeface="+mn-ea"/>
                <a:cs typeface="+mn-cs"/>
              </a:defRPr>
            </a:lvl4pPr>
            <a:lvl5pPr marL="1602000" indent="-234000" algn="l" defTabSz="457200">
              <a:spcBef>
                <a:spcPts val="0"/>
              </a:spcBef>
              <a:spcAft>
                <a:spcPts val="600"/>
              </a:spcAft>
              <a:buClr>
                <a:schemeClr val="accent1"/>
              </a:buClr>
              <a:buSzPct val="92000"/>
              <a:buFont typeface="Wingdings 2"/>
              <a:buChar char=""/>
              <a:defRPr sz="1200">
                <a:solidFill>
                  <a:schemeClr val="tx1">
                    <a:lumMod val="75000"/>
                    <a:lumOff val="25000"/>
                  </a:schemeClr>
                </a:solidFill>
                <a:latin typeface="+mn-lt"/>
                <a:ea typeface="+mn-ea"/>
                <a:cs typeface="+mn-cs"/>
              </a:defRPr>
            </a:lvl5pPr>
            <a:lvl6pPr marL="19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6pPr>
            <a:lvl7pPr marL="22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7pPr>
            <a:lvl8pPr marL="25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8pPr>
            <a:lvl9pPr marL="28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9pPr>
          </a:lstStyle>
          <a:p>
            <a:pPr marL="342900" indent="-342900" rtl="0">
              <a:buFont typeface="Arial" panose="020B0604020202020204" pitchFamily="34" charset="0"/>
              <a:buChar char="•"/>
            </a:pPr>
            <a:r>
              <a:rPr lang="en-US" sz="2000" b="1" dirty="0"/>
              <a:t>Stockholm Amendment</a:t>
            </a:r>
            <a:r>
              <a:rPr lang="en-US" sz="2000" dirty="0"/>
              <a:t>:</a:t>
            </a:r>
            <a:r>
              <a:rPr lang="en-US" sz="2000" b="1" dirty="0"/>
              <a:t> </a:t>
            </a:r>
            <a:r>
              <a:rPr lang="en-US" sz="2000" dirty="0"/>
              <a:t>list of recommendations compiled from the Conference and Roundtable on February 9</a:t>
            </a:r>
            <a:r>
              <a:rPr lang="en-US" sz="2000" baseline="30000" dirty="0"/>
              <a:t>th</a:t>
            </a:r>
            <a:r>
              <a:rPr lang="en-US" sz="2000" dirty="0"/>
              <a:t>. </a:t>
            </a:r>
          </a:p>
        </p:txBody>
      </p:sp>
    </p:spTree>
    <p:extLst>
      <p:ext uri="{BB962C8B-B14F-4D97-AF65-F5344CB8AC3E}">
        <p14:creationId xmlns:p14="http://schemas.microsoft.com/office/powerpoint/2010/main" val="201411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AB97-4F46-EF9D-0CB2-9290E6A7EDAB}"/>
              </a:ext>
            </a:extLst>
          </p:cNvPr>
          <p:cNvSpPr>
            <a:spLocks noGrp="1"/>
          </p:cNvSpPr>
          <p:nvPr>
            <p:ph type="title"/>
          </p:nvPr>
        </p:nvSpPr>
        <p:spPr>
          <a:xfrm>
            <a:off x="581192" y="731520"/>
            <a:ext cx="11029616" cy="987552"/>
          </a:xfrm>
        </p:spPr>
        <p:txBody>
          <a:bodyPr vert="horz" lIns="91440" tIns="45720" rIns="91440" bIns="45720" rtlCol="0" anchor="b">
            <a:normAutofit/>
          </a:bodyPr>
          <a:lstStyle/>
          <a:p>
            <a:pPr>
              <a:defRPr/>
            </a:pPr>
            <a:r>
              <a:rPr lang="en-US" b="0" cap="all" dirty="0">
                <a:latin typeface="+mj-lt"/>
                <a:ea typeface="+mj-ea"/>
                <a:cs typeface="+mj-cs"/>
              </a:rPr>
              <a:t>1. Stockholm amendment PRIORITIES</a:t>
            </a:r>
          </a:p>
        </p:txBody>
      </p:sp>
      <p:graphicFrame>
        <p:nvGraphicFramePr>
          <p:cNvPr id="14" name="Subtitle 2">
            <a:extLst>
              <a:ext uri="{FF2B5EF4-FFF2-40B4-BE49-F238E27FC236}">
                <a16:creationId xmlns:a16="http://schemas.microsoft.com/office/drawing/2014/main" id="{585E663A-3815-A0DA-7105-4C1AE10FDBA2}"/>
              </a:ext>
            </a:extLst>
          </p:cNvPr>
          <p:cNvGraphicFramePr/>
          <p:nvPr>
            <p:extLst>
              <p:ext uri="{D42A27DB-BD31-4B8C-83A1-F6EECF244321}">
                <p14:modId xmlns:p14="http://schemas.microsoft.com/office/powerpoint/2010/main" val="601630716"/>
              </p:ext>
            </p:extLst>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31C83F16-2279-1F8E-9680-78EE86ACA479}"/>
              </a:ext>
            </a:extLst>
          </p:cNvPr>
          <p:cNvSpPr txBox="1"/>
          <p:nvPr/>
        </p:nvSpPr>
        <p:spPr>
          <a:xfrm>
            <a:off x="9381067" y="-3403600"/>
            <a:ext cx="184731" cy="307777"/>
          </a:xfrm>
          <a:prstGeom prst="rect">
            <a:avLst/>
          </a:prstGeom>
          <a:noFill/>
        </p:spPr>
        <p:txBody>
          <a:bodyPr wrap="none" rtlCol="0">
            <a:spAutoFit/>
          </a:bodyPr>
          <a:lstStyle/>
          <a:p>
            <a:pPr marR="0" algn="l" rtl="0">
              <a:lnSpc>
                <a:spcPct val="100000"/>
              </a:lnSpc>
              <a:spcBef>
                <a:spcPts val="0"/>
              </a:spcBef>
              <a:spcAft>
                <a:spcPts val="0"/>
              </a:spcAft>
              <a:buClr>
                <a:srgbClr val="000000"/>
              </a:buClr>
              <a:buFont typeface="Arial"/>
            </a:pPr>
            <a:endParaRPr lang="en-US" dirty="0"/>
          </a:p>
        </p:txBody>
      </p:sp>
      <p:pic>
        <p:nvPicPr>
          <p:cNvPr id="16" name="Picture 15" descr="Logo&#10;&#10;Description automatically generated">
            <a:extLst>
              <a:ext uri="{FF2B5EF4-FFF2-40B4-BE49-F238E27FC236}">
                <a16:creationId xmlns:a16="http://schemas.microsoft.com/office/drawing/2014/main" id="{59621C4C-EF76-06CA-5193-F3771CEE7682}"/>
              </a:ext>
            </a:extLst>
          </p:cNvPr>
          <p:cNvPicPr>
            <a:picLocks noChangeAspect="1"/>
          </p:cNvPicPr>
          <p:nvPr/>
        </p:nvPicPr>
        <p:blipFill>
          <a:blip r:embed="rId7" cstate="print">
            <a:extLst>
              <a:ext uri="{28A0092B-C50C-407E-A947-70E740481C1C}">
                <a14:useLocalDpi xmlns:a14="http://schemas.microsoft.com/office/drawing/2010/main"/>
              </a:ext>
            </a:extLst>
          </a:blip>
          <a:stretch/>
        </p:blipFill>
        <p:spPr bwMode="auto">
          <a:xfrm>
            <a:off x="10774390" y="0"/>
            <a:ext cx="1413744" cy="1147386"/>
          </a:xfrm>
          <a:prstGeom prst="rect">
            <a:avLst/>
          </a:prstGeom>
        </p:spPr>
      </p:pic>
    </p:spTree>
    <p:extLst>
      <p:ext uri="{BB962C8B-B14F-4D97-AF65-F5344CB8AC3E}">
        <p14:creationId xmlns:p14="http://schemas.microsoft.com/office/powerpoint/2010/main" val="1743593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284A-EBBC-45B7-CA7F-3DF4503D50E9}"/>
              </a:ext>
            </a:extLst>
          </p:cNvPr>
          <p:cNvSpPr>
            <a:spLocks noGrp="1"/>
          </p:cNvSpPr>
          <p:nvPr>
            <p:ph type="title"/>
          </p:nvPr>
        </p:nvSpPr>
        <p:spPr>
          <a:xfrm>
            <a:off x="591461" y="731520"/>
            <a:ext cx="10669009" cy="987552"/>
          </a:xfrm>
        </p:spPr>
        <p:txBody>
          <a:bodyPr/>
          <a:lstStyle/>
          <a:p>
            <a:pPr marL="449263" indent="-449263"/>
            <a:r>
              <a:rPr lang="en-US" dirty="0"/>
              <a:t>2.	presidencies of the Council of the European Union</a:t>
            </a:r>
          </a:p>
        </p:txBody>
      </p:sp>
      <p:pic>
        <p:nvPicPr>
          <p:cNvPr id="11" name="Picture 10">
            <a:extLst>
              <a:ext uri="{FF2B5EF4-FFF2-40B4-BE49-F238E27FC236}">
                <a16:creationId xmlns:a16="http://schemas.microsoft.com/office/drawing/2014/main" id="{C8F59B62-4274-49FB-BD65-29BFE01FC427}"/>
              </a:ext>
            </a:extLst>
          </p:cNvPr>
          <p:cNvPicPr>
            <a:picLocks noChangeAspect="1"/>
          </p:cNvPicPr>
          <p:nvPr/>
        </p:nvPicPr>
        <p:blipFill rotWithShape="1">
          <a:blip r:embed="rId2"/>
          <a:srcRect t="78494" b="17626"/>
          <a:stretch/>
        </p:blipFill>
        <p:spPr>
          <a:xfrm>
            <a:off x="685144" y="2137023"/>
            <a:ext cx="10821711" cy="4366517"/>
          </a:xfrm>
          <a:prstGeom prst="rect">
            <a:avLst/>
          </a:prstGeom>
        </p:spPr>
      </p:pic>
      <p:sp>
        <p:nvSpPr>
          <p:cNvPr id="12" name="TextBox 11">
            <a:extLst>
              <a:ext uri="{FF2B5EF4-FFF2-40B4-BE49-F238E27FC236}">
                <a16:creationId xmlns:a16="http://schemas.microsoft.com/office/drawing/2014/main" id="{20B80785-B25A-E7D3-1331-45FAAC161461}"/>
              </a:ext>
            </a:extLst>
          </p:cNvPr>
          <p:cNvSpPr txBox="1"/>
          <p:nvPr/>
        </p:nvSpPr>
        <p:spPr>
          <a:xfrm>
            <a:off x="877727" y="6652898"/>
            <a:ext cx="5832046" cy="261610"/>
          </a:xfrm>
          <a:prstGeom prst="rect">
            <a:avLst/>
          </a:prstGeom>
          <a:noFill/>
        </p:spPr>
        <p:txBody>
          <a:bodyPr wrap="none" rtlCol="0">
            <a:spAutoFit/>
          </a:bodyPr>
          <a:lstStyle/>
          <a:p>
            <a:r>
              <a:rPr lang="en-US" sz="1100" dirty="0">
                <a:solidFill>
                  <a:schemeClr val="tx1">
                    <a:lumMod val="50000"/>
                    <a:lumOff val="50000"/>
                  </a:schemeClr>
                </a:solidFill>
              </a:rPr>
              <a:t>Source : https://</a:t>
            </a:r>
            <a:r>
              <a:rPr lang="en-US" sz="1100" dirty="0" err="1">
                <a:solidFill>
                  <a:schemeClr val="tx1">
                    <a:lumMod val="50000"/>
                    <a:lumOff val="50000"/>
                  </a:schemeClr>
                </a:solidFill>
              </a:rPr>
              <a:t>en.wikipedia.org</a:t>
            </a:r>
            <a:r>
              <a:rPr lang="en-US" sz="1100" dirty="0">
                <a:solidFill>
                  <a:schemeClr val="tx1">
                    <a:lumMod val="50000"/>
                    <a:lumOff val="50000"/>
                  </a:schemeClr>
                </a:solidFill>
              </a:rPr>
              <a:t>/wiki/</a:t>
            </a:r>
            <a:r>
              <a:rPr lang="en-US" sz="1100" dirty="0" err="1">
                <a:solidFill>
                  <a:schemeClr val="tx1">
                    <a:lumMod val="50000"/>
                    <a:lumOff val="50000"/>
                  </a:schemeClr>
                </a:solidFill>
              </a:rPr>
              <a:t>Presidency_of_the_Council_of_the_European_Union</a:t>
            </a:r>
            <a:endParaRPr lang="en-US" sz="1100" dirty="0">
              <a:solidFill>
                <a:schemeClr val="tx1">
                  <a:lumMod val="50000"/>
                  <a:lumOff val="50000"/>
                </a:schemeClr>
              </a:solidFill>
            </a:endParaRPr>
          </a:p>
        </p:txBody>
      </p:sp>
      <p:pic>
        <p:nvPicPr>
          <p:cNvPr id="1026" name="Picture 2">
            <a:extLst>
              <a:ext uri="{FF2B5EF4-FFF2-40B4-BE49-F238E27FC236}">
                <a16:creationId xmlns:a16="http://schemas.microsoft.com/office/drawing/2014/main" id="{92F71F5C-18C8-76D9-05A6-F9052E981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63A8ED0F-86FD-55CF-78FD-4BC30AA77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7E48D9D-819A-AFC5-2D57-F7B3CDA52D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1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1A9C6059-8ACE-53C3-0879-76C9B05B48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8E017AD-751F-956A-7D28-C662BCFF30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FECEB499-6282-97F4-68F3-4C548DDE8B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921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0257057-92B5-00D8-C748-56C4C073C5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921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D9E7E4A7-B67B-14B6-5009-92B1BFC38D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540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A0BCF28-ECE1-B34D-AEDC-5F25D2C9C3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4026B87B-4814-8C71-52C1-2D61EB3A23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921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978ED76-18A4-61BE-25A2-668DF193A5A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921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D49404DD-6061-6BDC-13E1-1893436A9BB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B6320E5B-E202-D673-CA64-8A92714B18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A118BB01-080E-8A49-E8ED-96C082D026A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921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9619B9DE-0516-1DB2-047E-B57FD35D8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81A0B217-8755-3D8F-584E-8006A34696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EF507EA1-C0D0-50E1-3873-C94040782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1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a:extLst>
              <a:ext uri="{FF2B5EF4-FFF2-40B4-BE49-F238E27FC236}">
                <a16:creationId xmlns:a16="http://schemas.microsoft.com/office/drawing/2014/main" id="{E280C333-3185-2803-59FA-BDD2E06B9D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B4F0A5EB-52FC-5CAE-54D8-1EE51E5994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CC156536-1A2F-B2A2-19DC-BD276142E8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921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CB9E4705-F85C-0280-5FD6-50674CA9C0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921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3D4C0688-2002-9040-E2A2-095DB147C1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540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5E461D4E-7CF7-1423-8E71-70B0FBEE15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a:extLst>
              <a:ext uri="{FF2B5EF4-FFF2-40B4-BE49-F238E27FC236}">
                <a16:creationId xmlns:a16="http://schemas.microsoft.com/office/drawing/2014/main" id="{DB6F5AFC-356F-99B4-96B1-DA41FFC0874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921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DAA31D5B-2B3D-AE8D-6215-323CA4E5DE3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921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a:extLst>
              <a:ext uri="{FF2B5EF4-FFF2-40B4-BE49-F238E27FC236}">
                <a16:creationId xmlns:a16="http://schemas.microsoft.com/office/drawing/2014/main" id="{AD6F1489-F5CA-8512-92A3-E7E865373D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18BE5437-74C6-2D6D-7EEC-E19680BA0F9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a:extLst>
              <a:ext uri="{FF2B5EF4-FFF2-40B4-BE49-F238E27FC236}">
                <a16:creationId xmlns:a16="http://schemas.microsoft.com/office/drawing/2014/main" id="{AF20FB03-CD5F-B4BA-9714-0F15E0D0B6C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921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8493FD85-A1C5-88D6-2BFC-0A1A5CE3CB25}"/>
              </a:ext>
            </a:extLst>
          </p:cNvPr>
          <p:cNvPicPr>
            <a:picLocks noChangeAspect="1"/>
          </p:cNvPicPr>
          <p:nvPr/>
        </p:nvPicPr>
        <p:blipFill>
          <a:blip r:embed="rId17" cstate="print">
            <a:extLst>
              <a:ext uri="{28A0092B-C50C-407E-A947-70E740481C1C}">
                <a14:useLocalDpi xmlns:a14="http://schemas.microsoft.com/office/drawing/2010/main"/>
              </a:ext>
            </a:extLst>
          </a:blip>
          <a:stretch/>
        </p:blipFill>
        <p:spPr bwMode="auto">
          <a:xfrm>
            <a:off x="10774390" y="0"/>
            <a:ext cx="1413744" cy="1147386"/>
          </a:xfrm>
          <a:prstGeom prst="rect">
            <a:avLst/>
          </a:prstGeom>
        </p:spPr>
      </p:pic>
    </p:spTree>
    <p:extLst>
      <p:ext uri="{BB962C8B-B14F-4D97-AF65-F5344CB8AC3E}">
        <p14:creationId xmlns:p14="http://schemas.microsoft.com/office/powerpoint/2010/main" val="259545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284A-EBBC-45B7-CA7F-3DF4503D50E9}"/>
              </a:ext>
            </a:extLst>
          </p:cNvPr>
          <p:cNvSpPr>
            <a:spLocks noGrp="1"/>
          </p:cNvSpPr>
          <p:nvPr>
            <p:ph type="title"/>
          </p:nvPr>
        </p:nvSpPr>
        <p:spPr>
          <a:xfrm>
            <a:off x="591461" y="731520"/>
            <a:ext cx="10669009" cy="987552"/>
          </a:xfrm>
        </p:spPr>
        <p:txBody>
          <a:bodyPr/>
          <a:lstStyle/>
          <a:p>
            <a:pPr marL="449263" indent="-449263"/>
            <a:r>
              <a:rPr lang="en-US" dirty="0"/>
              <a:t>2.	presidencies of the Council of the European Union</a:t>
            </a:r>
          </a:p>
        </p:txBody>
      </p:sp>
      <p:pic>
        <p:nvPicPr>
          <p:cNvPr id="11" name="Picture 10">
            <a:extLst>
              <a:ext uri="{FF2B5EF4-FFF2-40B4-BE49-F238E27FC236}">
                <a16:creationId xmlns:a16="http://schemas.microsoft.com/office/drawing/2014/main" id="{C8F59B62-4274-49FB-BD65-29BFE01FC427}"/>
              </a:ext>
            </a:extLst>
          </p:cNvPr>
          <p:cNvPicPr>
            <a:picLocks noChangeAspect="1"/>
          </p:cNvPicPr>
          <p:nvPr/>
        </p:nvPicPr>
        <p:blipFill rotWithShape="1">
          <a:blip r:embed="rId2"/>
          <a:srcRect t="78494" b="17626"/>
          <a:stretch/>
        </p:blipFill>
        <p:spPr>
          <a:xfrm>
            <a:off x="685144" y="2137023"/>
            <a:ext cx="10821711" cy="4366517"/>
          </a:xfrm>
          <a:prstGeom prst="rect">
            <a:avLst/>
          </a:prstGeom>
        </p:spPr>
      </p:pic>
      <p:sp>
        <p:nvSpPr>
          <p:cNvPr id="12" name="TextBox 11">
            <a:extLst>
              <a:ext uri="{FF2B5EF4-FFF2-40B4-BE49-F238E27FC236}">
                <a16:creationId xmlns:a16="http://schemas.microsoft.com/office/drawing/2014/main" id="{20B80785-B25A-E7D3-1331-45FAAC161461}"/>
              </a:ext>
            </a:extLst>
          </p:cNvPr>
          <p:cNvSpPr txBox="1"/>
          <p:nvPr/>
        </p:nvSpPr>
        <p:spPr>
          <a:xfrm>
            <a:off x="877727" y="6652898"/>
            <a:ext cx="5832046" cy="261610"/>
          </a:xfrm>
          <a:prstGeom prst="rect">
            <a:avLst/>
          </a:prstGeom>
          <a:noFill/>
        </p:spPr>
        <p:txBody>
          <a:bodyPr wrap="none" rtlCol="0">
            <a:spAutoFit/>
          </a:bodyPr>
          <a:lstStyle/>
          <a:p>
            <a:r>
              <a:rPr lang="en-US" sz="1100" dirty="0">
                <a:solidFill>
                  <a:schemeClr val="tx1">
                    <a:lumMod val="50000"/>
                    <a:lumOff val="50000"/>
                  </a:schemeClr>
                </a:solidFill>
              </a:rPr>
              <a:t>Source : https://</a:t>
            </a:r>
            <a:r>
              <a:rPr lang="en-US" sz="1100" dirty="0" err="1">
                <a:solidFill>
                  <a:schemeClr val="tx1">
                    <a:lumMod val="50000"/>
                    <a:lumOff val="50000"/>
                  </a:schemeClr>
                </a:solidFill>
              </a:rPr>
              <a:t>en.wikipedia.org</a:t>
            </a:r>
            <a:r>
              <a:rPr lang="en-US" sz="1100" dirty="0">
                <a:solidFill>
                  <a:schemeClr val="tx1">
                    <a:lumMod val="50000"/>
                    <a:lumOff val="50000"/>
                  </a:schemeClr>
                </a:solidFill>
              </a:rPr>
              <a:t>/wiki/</a:t>
            </a:r>
            <a:r>
              <a:rPr lang="en-US" sz="1100" dirty="0" err="1">
                <a:solidFill>
                  <a:schemeClr val="tx1">
                    <a:lumMod val="50000"/>
                    <a:lumOff val="50000"/>
                  </a:schemeClr>
                </a:solidFill>
              </a:rPr>
              <a:t>Presidency_of_the_Council_of_the_European_Union</a:t>
            </a:r>
            <a:endParaRPr lang="en-US" sz="1100" dirty="0">
              <a:solidFill>
                <a:schemeClr val="tx1">
                  <a:lumMod val="50000"/>
                  <a:lumOff val="50000"/>
                </a:schemeClr>
              </a:solidFill>
            </a:endParaRPr>
          </a:p>
        </p:txBody>
      </p:sp>
      <p:pic>
        <p:nvPicPr>
          <p:cNvPr id="13" name="Content Placeholder 4">
            <a:extLst>
              <a:ext uri="{FF2B5EF4-FFF2-40B4-BE49-F238E27FC236}">
                <a16:creationId xmlns:a16="http://schemas.microsoft.com/office/drawing/2014/main" id="{7883E59D-AFAF-602E-551E-E0C435A5B67F}"/>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1375297" y="2258482"/>
            <a:ext cx="291984" cy="278818"/>
          </a:xfrm>
        </p:spPr>
      </p:pic>
      <p:pic>
        <p:nvPicPr>
          <p:cNvPr id="14" name="Content Placeholder 4">
            <a:extLst>
              <a:ext uri="{FF2B5EF4-FFF2-40B4-BE49-F238E27FC236}">
                <a16:creationId xmlns:a16="http://schemas.microsoft.com/office/drawing/2014/main" id="{A496D33B-367D-4DE7-000C-C6C26BC81A2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bwMode="auto">
          <a:xfrm>
            <a:off x="11375297" y="2676433"/>
            <a:ext cx="291984" cy="278818"/>
          </a:xfrm>
          <a:prstGeom prst="rect">
            <a:avLst/>
          </a:prstGeom>
        </p:spPr>
      </p:pic>
      <p:pic>
        <p:nvPicPr>
          <p:cNvPr id="15" name="Content Placeholder 4">
            <a:extLst>
              <a:ext uri="{FF2B5EF4-FFF2-40B4-BE49-F238E27FC236}">
                <a16:creationId xmlns:a16="http://schemas.microsoft.com/office/drawing/2014/main" id="{D3FC1DEA-C30D-2232-9698-9F69DDF6BD2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bwMode="auto">
          <a:xfrm>
            <a:off x="11375297" y="3052454"/>
            <a:ext cx="291984" cy="278818"/>
          </a:xfrm>
          <a:prstGeom prst="rect">
            <a:avLst/>
          </a:prstGeom>
        </p:spPr>
      </p:pic>
      <p:sp>
        <p:nvSpPr>
          <p:cNvPr id="16" name="5-point Star 15">
            <a:extLst>
              <a:ext uri="{FF2B5EF4-FFF2-40B4-BE49-F238E27FC236}">
                <a16:creationId xmlns:a16="http://schemas.microsoft.com/office/drawing/2014/main" id="{29847B47-BE71-08EF-1890-ED3FB61F5730}"/>
              </a:ext>
            </a:extLst>
          </p:cNvPr>
          <p:cNvSpPr>
            <a:spLocks noChangeAspect="1"/>
          </p:cNvSpPr>
          <p:nvPr/>
        </p:nvSpPr>
        <p:spPr>
          <a:xfrm>
            <a:off x="11401959" y="3451273"/>
            <a:ext cx="216000" cy="213052"/>
          </a:xfrm>
          <a:prstGeom prst="star5">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a:extLst>
              <a:ext uri="{FF2B5EF4-FFF2-40B4-BE49-F238E27FC236}">
                <a16:creationId xmlns:a16="http://schemas.microsoft.com/office/drawing/2014/main" id="{9074D418-BD74-E192-2265-C7FD5698B5B8}"/>
              </a:ext>
            </a:extLst>
          </p:cNvPr>
          <p:cNvSpPr>
            <a:spLocks noChangeAspect="1"/>
          </p:cNvSpPr>
          <p:nvPr/>
        </p:nvSpPr>
        <p:spPr>
          <a:xfrm>
            <a:off x="11420797" y="3809153"/>
            <a:ext cx="216000" cy="213052"/>
          </a:xfrm>
          <a:prstGeom prst="star5">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2">
            <a:extLst>
              <a:ext uri="{FF2B5EF4-FFF2-40B4-BE49-F238E27FC236}">
                <a16:creationId xmlns:a16="http://schemas.microsoft.com/office/drawing/2014/main" id="{3CBE592C-769E-0506-863E-2BA7B9BADF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a:extLst>
              <a:ext uri="{FF2B5EF4-FFF2-40B4-BE49-F238E27FC236}">
                <a16:creationId xmlns:a16="http://schemas.microsoft.com/office/drawing/2014/main" id="{C4591C40-B03A-F118-3D56-5B33449775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4">
            <a:extLst>
              <a:ext uri="{FF2B5EF4-FFF2-40B4-BE49-F238E27FC236}">
                <a16:creationId xmlns:a16="http://schemas.microsoft.com/office/drawing/2014/main" id="{EF634FF2-A10A-8736-3CD4-4411C20178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921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5">
            <a:extLst>
              <a:ext uri="{FF2B5EF4-FFF2-40B4-BE49-F238E27FC236}">
                <a16:creationId xmlns:a16="http://schemas.microsoft.com/office/drawing/2014/main" id="{89717D3B-C2AD-A04E-77A2-EE7BA952F4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6">
            <a:extLst>
              <a:ext uri="{FF2B5EF4-FFF2-40B4-BE49-F238E27FC236}">
                <a16:creationId xmlns:a16="http://schemas.microsoft.com/office/drawing/2014/main" id="{7FB53E9D-F348-2E6C-B625-7B67F7A3B6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7">
            <a:extLst>
              <a:ext uri="{FF2B5EF4-FFF2-40B4-BE49-F238E27FC236}">
                <a16:creationId xmlns:a16="http://schemas.microsoft.com/office/drawing/2014/main" id="{C7C1284F-BC27-EB66-088C-74647FDFB8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921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8">
            <a:extLst>
              <a:ext uri="{FF2B5EF4-FFF2-40B4-BE49-F238E27FC236}">
                <a16:creationId xmlns:a16="http://schemas.microsoft.com/office/drawing/2014/main" id="{EF2E56EC-0F86-D097-5E89-2EEBB7BA69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921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9">
            <a:extLst>
              <a:ext uri="{FF2B5EF4-FFF2-40B4-BE49-F238E27FC236}">
                <a16:creationId xmlns:a16="http://schemas.microsoft.com/office/drawing/2014/main" id="{9CBA6682-9849-C7FA-2BF0-8C571D3359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540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10">
            <a:extLst>
              <a:ext uri="{FF2B5EF4-FFF2-40B4-BE49-F238E27FC236}">
                <a16:creationId xmlns:a16="http://schemas.microsoft.com/office/drawing/2014/main" id="{CE75AE2B-EFE7-FD19-EF12-0CD88E599E5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1">
            <a:extLst>
              <a:ext uri="{FF2B5EF4-FFF2-40B4-BE49-F238E27FC236}">
                <a16:creationId xmlns:a16="http://schemas.microsoft.com/office/drawing/2014/main" id="{2322885A-A3D9-EA77-0048-9CD177466A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921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2">
            <a:extLst>
              <a:ext uri="{FF2B5EF4-FFF2-40B4-BE49-F238E27FC236}">
                <a16:creationId xmlns:a16="http://schemas.microsoft.com/office/drawing/2014/main" id="{9A44E072-0756-8D53-0F40-A7C346694ED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921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3">
            <a:extLst>
              <a:ext uri="{FF2B5EF4-FFF2-40B4-BE49-F238E27FC236}">
                <a16:creationId xmlns:a16="http://schemas.microsoft.com/office/drawing/2014/main" id="{2B7369C9-D763-2557-CE89-8DCC71C6C5C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4">
            <a:extLst>
              <a:ext uri="{FF2B5EF4-FFF2-40B4-BE49-F238E27FC236}">
                <a16:creationId xmlns:a16="http://schemas.microsoft.com/office/drawing/2014/main" id="{0961434D-297F-CE89-A0AE-D5168417AB0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5">
            <a:extLst>
              <a:ext uri="{FF2B5EF4-FFF2-40B4-BE49-F238E27FC236}">
                <a16:creationId xmlns:a16="http://schemas.microsoft.com/office/drawing/2014/main" id="{D7C0969A-6640-E8E1-C08B-B9D55C1430B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921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6">
            <a:extLst>
              <a:ext uri="{FF2B5EF4-FFF2-40B4-BE49-F238E27FC236}">
                <a16:creationId xmlns:a16="http://schemas.microsoft.com/office/drawing/2014/main" id="{EBCCA17A-963D-9471-55CE-B01B24EE84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7">
            <a:extLst>
              <a:ext uri="{FF2B5EF4-FFF2-40B4-BE49-F238E27FC236}">
                <a16:creationId xmlns:a16="http://schemas.microsoft.com/office/drawing/2014/main" id="{E052E0A9-A8A0-74AC-8C72-3001923FEE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8">
            <a:extLst>
              <a:ext uri="{FF2B5EF4-FFF2-40B4-BE49-F238E27FC236}">
                <a16:creationId xmlns:a16="http://schemas.microsoft.com/office/drawing/2014/main" id="{F9B95BA9-F952-4988-41B7-7CC0AFE6B6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921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9">
            <a:extLst>
              <a:ext uri="{FF2B5EF4-FFF2-40B4-BE49-F238E27FC236}">
                <a16:creationId xmlns:a16="http://schemas.microsoft.com/office/drawing/2014/main" id="{A10C2718-D9E9-C21E-0926-BFBD4541B8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20">
            <a:extLst>
              <a:ext uri="{FF2B5EF4-FFF2-40B4-BE49-F238E27FC236}">
                <a16:creationId xmlns:a16="http://schemas.microsoft.com/office/drawing/2014/main" id="{1338B7C7-BB60-255D-B5A2-688E2CF298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1">
            <a:extLst>
              <a:ext uri="{FF2B5EF4-FFF2-40B4-BE49-F238E27FC236}">
                <a16:creationId xmlns:a16="http://schemas.microsoft.com/office/drawing/2014/main" id="{2C799C9F-EDF5-2215-CBA7-1BEB49A3DC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921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2">
            <a:extLst>
              <a:ext uri="{FF2B5EF4-FFF2-40B4-BE49-F238E27FC236}">
                <a16:creationId xmlns:a16="http://schemas.microsoft.com/office/drawing/2014/main" id="{5FDDA51B-AF08-7284-D3CE-C526958588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921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3">
            <a:extLst>
              <a:ext uri="{FF2B5EF4-FFF2-40B4-BE49-F238E27FC236}">
                <a16:creationId xmlns:a16="http://schemas.microsoft.com/office/drawing/2014/main" id="{1C05E776-1B56-DA1C-52F1-B288DD3241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540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4">
            <a:extLst>
              <a:ext uri="{FF2B5EF4-FFF2-40B4-BE49-F238E27FC236}">
                <a16:creationId xmlns:a16="http://schemas.microsoft.com/office/drawing/2014/main" id="{FBC6A49B-5539-F9BB-BA72-55CA320E52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5">
            <a:extLst>
              <a:ext uri="{FF2B5EF4-FFF2-40B4-BE49-F238E27FC236}">
                <a16:creationId xmlns:a16="http://schemas.microsoft.com/office/drawing/2014/main" id="{381B53D6-B3F1-DD06-0F05-18EFEF17ECB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921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6">
            <a:extLst>
              <a:ext uri="{FF2B5EF4-FFF2-40B4-BE49-F238E27FC236}">
                <a16:creationId xmlns:a16="http://schemas.microsoft.com/office/drawing/2014/main" id="{DA015B46-3EBB-F230-727A-EFA987ADA81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92100" cy="1778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7">
            <a:extLst>
              <a:ext uri="{FF2B5EF4-FFF2-40B4-BE49-F238E27FC236}">
                <a16:creationId xmlns:a16="http://schemas.microsoft.com/office/drawing/2014/main" id="{BDBACAD8-87C6-6E28-5166-131A634EB48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8">
            <a:extLst>
              <a:ext uri="{FF2B5EF4-FFF2-40B4-BE49-F238E27FC236}">
                <a16:creationId xmlns:a16="http://schemas.microsoft.com/office/drawing/2014/main" id="{D67B30C2-CE09-4713-7D60-D8D2BFF6485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2921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9">
            <a:extLst>
              <a:ext uri="{FF2B5EF4-FFF2-40B4-BE49-F238E27FC236}">
                <a16:creationId xmlns:a16="http://schemas.microsoft.com/office/drawing/2014/main" id="{64F1011C-8ABF-3776-B288-AC0565B971F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921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5BB23BE9-A7B9-AEBB-193A-23766AB8FA15}"/>
              </a:ext>
            </a:extLst>
          </p:cNvPr>
          <p:cNvPicPr>
            <a:picLocks noChangeAspect="1"/>
          </p:cNvPicPr>
          <p:nvPr/>
        </p:nvPicPr>
        <p:blipFill>
          <a:blip r:embed="rId19" cstate="print">
            <a:extLst>
              <a:ext uri="{28A0092B-C50C-407E-A947-70E740481C1C}">
                <a14:useLocalDpi xmlns:a14="http://schemas.microsoft.com/office/drawing/2010/main"/>
              </a:ext>
            </a:extLst>
          </a:blip>
          <a:stretch/>
        </p:blipFill>
        <p:spPr bwMode="auto">
          <a:xfrm>
            <a:off x="10774390" y="0"/>
            <a:ext cx="1413744" cy="1147386"/>
          </a:xfrm>
          <a:prstGeom prst="rect">
            <a:avLst/>
          </a:prstGeom>
        </p:spPr>
      </p:pic>
    </p:spTree>
    <p:extLst>
      <p:ext uri="{BB962C8B-B14F-4D97-AF65-F5344CB8AC3E}">
        <p14:creationId xmlns:p14="http://schemas.microsoft.com/office/powerpoint/2010/main" val="209527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5D39-C8D3-4E29-E01A-2B03C2AB59B3}"/>
              </a:ext>
            </a:extLst>
          </p:cNvPr>
          <p:cNvSpPr>
            <a:spLocks noGrp="1"/>
          </p:cNvSpPr>
          <p:nvPr>
            <p:ph type="title"/>
          </p:nvPr>
        </p:nvSpPr>
        <p:spPr>
          <a:xfrm>
            <a:off x="581192" y="1236490"/>
            <a:ext cx="11029616" cy="1332113"/>
          </a:xfrm>
        </p:spPr>
        <p:txBody>
          <a:bodyPr>
            <a:noAutofit/>
          </a:bodyPr>
          <a:lstStyle/>
          <a:p>
            <a:r>
              <a:rPr lang="en-US" dirty="0"/>
              <a:t>2. PREPARATION FOR UPCOMING PRESIDENCIES</a:t>
            </a:r>
            <a:br>
              <a:rPr lang="en-US" dirty="0"/>
            </a:br>
            <a:br>
              <a:rPr lang="en-US" dirty="0"/>
            </a:br>
            <a:r>
              <a:rPr lang="en-US" dirty="0" err="1"/>
              <a:t>SpaIN</a:t>
            </a:r>
            <a:endParaRPr lang="en-US" dirty="0"/>
          </a:p>
        </p:txBody>
      </p:sp>
      <p:sp>
        <p:nvSpPr>
          <p:cNvPr id="3" name="Content Placeholder 2">
            <a:extLst>
              <a:ext uri="{FF2B5EF4-FFF2-40B4-BE49-F238E27FC236}">
                <a16:creationId xmlns:a16="http://schemas.microsoft.com/office/drawing/2014/main" id="{4A7E2A91-2B8C-BB26-2107-ACEEBEA4A961}"/>
              </a:ext>
            </a:extLst>
          </p:cNvPr>
          <p:cNvSpPr>
            <a:spLocks noGrp="1"/>
          </p:cNvSpPr>
          <p:nvPr>
            <p:ph idx="1"/>
          </p:nvPr>
        </p:nvSpPr>
        <p:spPr>
          <a:xfrm>
            <a:off x="1181698" y="2845835"/>
            <a:ext cx="11029615" cy="607052"/>
          </a:xfrm>
        </p:spPr>
        <p:txBody>
          <a:bodyPr>
            <a:normAutofit/>
          </a:bodyPr>
          <a:lstStyle/>
          <a:p>
            <a:pPr marL="306000" indent="-306000" algn="l" defTabSz="457200" rtl="0">
              <a:spcBef>
                <a:spcPts val="0"/>
              </a:spcBef>
              <a:spcAft>
                <a:spcPts val="600"/>
              </a:spcAft>
              <a:buClr>
                <a:schemeClr val="accent1"/>
              </a:buClr>
              <a:buSzPct val="92000"/>
              <a:buFont typeface="Wingdings 2"/>
              <a:buChar char=""/>
            </a:pPr>
            <a:r>
              <a:rPr lang="en-US" sz="2800" dirty="0"/>
              <a:t>S2 2023</a:t>
            </a:r>
          </a:p>
        </p:txBody>
      </p:sp>
      <p:pic>
        <p:nvPicPr>
          <p:cNvPr id="4" name="Picture 3" descr="Logo&#10;&#10;Description automatically generated">
            <a:extLst>
              <a:ext uri="{FF2B5EF4-FFF2-40B4-BE49-F238E27FC236}">
                <a16:creationId xmlns:a16="http://schemas.microsoft.com/office/drawing/2014/main" id="{80B655C2-27B4-08F8-07A0-C9915EF968B0}"/>
              </a:ext>
            </a:extLst>
          </p:cNvPr>
          <p:cNvPicPr>
            <a:picLocks noChangeAspect="1"/>
          </p:cNvPicPr>
          <p:nvPr/>
        </p:nvPicPr>
        <p:blipFill>
          <a:blip r:embed="rId2" cstate="print">
            <a:extLst>
              <a:ext uri="{28A0092B-C50C-407E-A947-70E740481C1C}">
                <a14:useLocalDpi xmlns:a14="http://schemas.microsoft.com/office/drawing/2010/main"/>
              </a:ext>
            </a:extLst>
          </a:blip>
          <a:stretch/>
        </p:blipFill>
        <p:spPr bwMode="auto">
          <a:xfrm>
            <a:off x="10774390" y="0"/>
            <a:ext cx="1413744" cy="1147386"/>
          </a:xfrm>
          <a:prstGeom prst="rect">
            <a:avLst/>
          </a:prstGeom>
        </p:spPr>
      </p:pic>
      <p:sp>
        <p:nvSpPr>
          <p:cNvPr id="6" name="Title 1">
            <a:extLst>
              <a:ext uri="{FF2B5EF4-FFF2-40B4-BE49-F238E27FC236}">
                <a16:creationId xmlns:a16="http://schemas.microsoft.com/office/drawing/2014/main" id="{FB411533-B164-AC1F-814D-F15B5FA563A7}"/>
              </a:ext>
            </a:extLst>
          </p:cNvPr>
          <p:cNvSpPr txBox="1">
            <a:spLocks/>
          </p:cNvSpPr>
          <p:nvPr/>
        </p:nvSpPr>
        <p:spPr bwMode="auto">
          <a:xfrm>
            <a:off x="581192" y="3709018"/>
            <a:ext cx="11029616" cy="987552"/>
          </a:xfrm>
          <a:prstGeom prst="rect">
            <a:avLst/>
          </a:prstGeom>
        </p:spPr>
        <p:txBody>
          <a:bodyPr vert="horz" lIns="91440" tIns="45720" rIns="91440" bIns="45720" rtlCol="0" anchor="b">
            <a:normAutofit/>
          </a:bodyPr>
          <a:lstStyle>
            <a:lvl1pPr algn="l" defTabSz="457200">
              <a:spcBef>
                <a:spcPts val="0"/>
              </a:spcBef>
              <a:buNone/>
              <a:defRPr sz="2800" b="0" cap="all">
                <a:solidFill>
                  <a:schemeClr val="tx1">
                    <a:lumMod val="75000"/>
                    <a:lumOff val="2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buClrTx/>
              <a:buFontTx/>
            </a:pPr>
            <a:r>
              <a:rPr lang="en-US" dirty="0"/>
              <a:t> BELGIUM</a:t>
            </a:r>
          </a:p>
        </p:txBody>
      </p:sp>
      <p:sp>
        <p:nvSpPr>
          <p:cNvPr id="7" name="Content Placeholder 2">
            <a:extLst>
              <a:ext uri="{FF2B5EF4-FFF2-40B4-BE49-F238E27FC236}">
                <a16:creationId xmlns:a16="http://schemas.microsoft.com/office/drawing/2014/main" id="{DD63A82F-D2DB-046F-F1AD-21432B90886E}"/>
              </a:ext>
            </a:extLst>
          </p:cNvPr>
          <p:cNvSpPr txBox="1">
            <a:spLocks/>
          </p:cNvSpPr>
          <p:nvPr/>
        </p:nvSpPr>
        <p:spPr bwMode="auto">
          <a:xfrm>
            <a:off x="1181698" y="5222826"/>
            <a:ext cx="11029615" cy="607052"/>
          </a:xfrm>
          <a:prstGeom prst="rect">
            <a:avLst/>
          </a:prstGeom>
        </p:spPr>
        <p:txBody>
          <a:bodyPr vert="horz" lIns="91440" tIns="45720" rIns="91440" bIns="45720" rtlCol="0" anchor="ctr">
            <a:normAutofit/>
          </a:bodyPr>
          <a:lstStyle>
            <a:lvl1pPr marL="306000" indent="-306000" algn="l" defTabSz="457200">
              <a:spcBef>
                <a:spcPts val="0"/>
              </a:spcBef>
              <a:spcAft>
                <a:spcPts val="600"/>
              </a:spcAft>
              <a:buClr>
                <a:schemeClr val="accent1"/>
              </a:buClr>
              <a:buSzPct val="92000"/>
              <a:buFont typeface="Wingdings 2"/>
              <a:buChar char=""/>
              <a:defRPr sz="1800">
                <a:solidFill>
                  <a:schemeClr val="tx1">
                    <a:lumMod val="75000"/>
                    <a:lumOff val="25000"/>
                  </a:schemeClr>
                </a:solidFill>
                <a:latin typeface="+mn-lt"/>
                <a:ea typeface="+mn-ea"/>
                <a:cs typeface="+mn-cs"/>
              </a:defRPr>
            </a:lvl1pPr>
            <a:lvl2pPr marL="630000" indent="-306000" algn="l" defTabSz="457200">
              <a:spcBef>
                <a:spcPts val="0"/>
              </a:spcBef>
              <a:spcAft>
                <a:spcPts val="600"/>
              </a:spcAft>
              <a:buClr>
                <a:schemeClr val="accent1"/>
              </a:buClr>
              <a:buSzPct val="92000"/>
              <a:buFont typeface="Wingdings 2"/>
              <a:buChar char=""/>
              <a:defRPr sz="1600">
                <a:solidFill>
                  <a:schemeClr val="tx1">
                    <a:lumMod val="75000"/>
                    <a:lumOff val="25000"/>
                  </a:schemeClr>
                </a:solidFill>
                <a:latin typeface="+mn-lt"/>
                <a:ea typeface="+mn-ea"/>
                <a:cs typeface="+mn-cs"/>
              </a:defRPr>
            </a:lvl2pPr>
            <a:lvl3pPr marL="900000" indent="-270000" algn="l" defTabSz="457200">
              <a:spcBef>
                <a:spcPts val="0"/>
              </a:spcBef>
              <a:spcAft>
                <a:spcPts val="600"/>
              </a:spcAft>
              <a:buClr>
                <a:schemeClr val="accent1"/>
              </a:buClr>
              <a:buSzPct val="92000"/>
              <a:buFont typeface="Wingdings 2"/>
              <a:buChar char=""/>
              <a:defRPr sz="1400">
                <a:solidFill>
                  <a:schemeClr val="tx1">
                    <a:lumMod val="75000"/>
                    <a:lumOff val="25000"/>
                  </a:schemeClr>
                </a:solidFill>
                <a:latin typeface="+mn-lt"/>
                <a:ea typeface="+mn-ea"/>
                <a:cs typeface="+mn-cs"/>
              </a:defRPr>
            </a:lvl3pPr>
            <a:lvl4pPr marL="1242000" indent="-234000" algn="l" defTabSz="457200">
              <a:spcBef>
                <a:spcPts val="0"/>
              </a:spcBef>
              <a:spcAft>
                <a:spcPts val="600"/>
              </a:spcAft>
              <a:buClr>
                <a:schemeClr val="accent1"/>
              </a:buClr>
              <a:buSzPct val="92000"/>
              <a:buFont typeface="Wingdings 2"/>
              <a:buChar char=""/>
              <a:defRPr sz="1200">
                <a:solidFill>
                  <a:schemeClr val="tx1">
                    <a:lumMod val="75000"/>
                    <a:lumOff val="25000"/>
                  </a:schemeClr>
                </a:solidFill>
                <a:latin typeface="+mn-lt"/>
                <a:ea typeface="+mn-ea"/>
                <a:cs typeface="+mn-cs"/>
              </a:defRPr>
            </a:lvl4pPr>
            <a:lvl5pPr marL="1602000" indent="-234000" algn="l" defTabSz="457200">
              <a:spcBef>
                <a:spcPts val="0"/>
              </a:spcBef>
              <a:spcAft>
                <a:spcPts val="600"/>
              </a:spcAft>
              <a:buClr>
                <a:schemeClr val="accent1"/>
              </a:buClr>
              <a:buSzPct val="92000"/>
              <a:buFont typeface="Wingdings 2"/>
              <a:buChar char=""/>
              <a:defRPr sz="1200">
                <a:solidFill>
                  <a:schemeClr val="tx1">
                    <a:lumMod val="75000"/>
                    <a:lumOff val="25000"/>
                  </a:schemeClr>
                </a:solidFill>
                <a:latin typeface="+mn-lt"/>
                <a:ea typeface="+mn-ea"/>
                <a:cs typeface="+mn-cs"/>
              </a:defRPr>
            </a:lvl5pPr>
            <a:lvl6pPr marL="19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6pPr>
            <a:lvl7pPr marL="22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7pPr>
            <a:lvl8pPr marL="25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8pPr>
            <a:lvl9pPr marL="28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9pPr>
          </a:lstStyle>
          <a:p>
            <a:pPr rtl="0"/>
            <a:r>
              <a:rPr lang="en-US" sz="2800"/>
              <a:t>S1 2024</a:t>
            </a:r>
            <a:endParaRPr lang="en-US" sz="2800" dirty="0"/>
          </a:p>
        </p:txBody>
      </p:sp>
      <p:sp>
        <p:nvSpPr>
          <p:cNvPr id="8" name="TextBox 7">
            <a:extLst>
              <a:ext uri="{FF2B5EF4-FFF2-40B4-BE49-F238E27FC236}">
                <a16:creationId xmlns:a16="http://schemas.microsoft.com/office/drawing/2014/main" id="{A9CF0305-EFD5-8B45-BD93-7FE684B29E48}"/>
              </a:ext>
            </a:extLst>
          </p:cNvPr>
          <p:cNvSpPr txBox="1"/>
          <p:nvPr/>
        </p:nvSpPr>
        <p:spPr>
          <a:xfrm>
            <a:off x="3776808" y="2887751"/>
            <a:ext cx="5442516" cy="523220"/>
          </a:xfrm>
          <a:prstGeom prst="rect">
            <a:avLst/>
          </a:prstGeom>
          <a:noFill/>
        </p:spPr>
        <p:txBody>
          <a:bodyPr wrap="none" rtlCol="0">
            <a:spAutoFit/>
          </a:bodyPr>
          <a:lstStyle/>
          <a:p>
            <a:r>
              <a:rPr lang="en-US" sz="2800" dirty="0">
                <a:solidFill>
                  <a:schemeClr val="tx1">
                    <a:lumMod val="50000"/>
                    <a:lumOff val="50000"/>
                  </a:schemeClr>
                </a:solidFill>
                <a:latin typeface="+mn-lt"/>
              </a:rPr>
              <a:t>INSTITUTE OF GLOBAL HEALTH </a:t>
            </a:r>
          </a:p>
        </p:txBody>
      </p:sp>
    </p:spTree>
    <p:extLst>
      <p:ext uri="{BB962C8B-B14F-4D97-AF65-F5344CB8AC3E}">
        <p14:creationId xmlns:p14="http://schemas.microsoft.com/office/powerpoint/2010/main" val="252349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5D39-C8D3-4E29-E01A-2B03C2AB59B3}"/>
              </a:ext>
            </a:extLst>
          </p:cNvPr>
          <p:cNvSpPr>
            <a:spLocks noGrp="1"/>
          </p:cNvSpPr>
          <p:nvPr>
            <p:ph type="title"/>
          </p:nvPr>
        </p:nvSpPr>
        <p:spPr/>
        <p:txBody>
          <a:bodyPr/>
          <a:lstStyle/>
          <a:p>
            <a:pPr rtl="0"/>
            <a:r>
              <a:rPr lang="en-US" dirty="0"/>
              <a:t>3. World Health Summit 2023, </a:t>
            </a:r>
            <a:r>
              <a:rPr lang="en-US" sz="2800" dirty="0"/>
              <a:t>October 15-17</a:t>
            </a:r>
            <a:endParaRPr lang="en-US" dirty="0"/>
          </a:p>
        </p:txBody>
      </p:sp>
      <p:sp>
        <p:nvSpPr>
          <p:cNvPr id="3" name="Content Placeholder 2">
            <a:extLst>
              <a:ext uri="{FF2B5EF4-FFF2-40B4-BE49-F238E27FC236}">
                <a16:creationId xmlns:a16="http://schemas.microsoft.com/office/drawing/2014/main" id="{4A7E2A91-2B8C-BB26-2107-ACEEBEA4A961}"/>
              </a:ext>
            </a:extLst>
          </p:cNvPr>
          <p:cNvSpPr>
            <a:spLocks noGrp="1"/>
          </p:cNvSpPr>
          <p:nvPr>
            <p:ph idx="1"/>
          </p:nvPr>
        </p:nvSpPr>
        <p:spPr/>
        <p:txBody>
          <a:bodyPr anchor="t">
            <a:normAutofit/>
          </a:bodyPr>
          <a:lstStyle/>
          <a:p>
            <a:pPr marL="306000" indent="-306000" algn="l" defTabSz="457200" rtl="0">
              <a:spcBef>
                <a:spcPts val="0"/>
              </a:spcBef>
              <a:spcAft>
                <a:spcPts val="600"/>
              </a:spcAft>
              <a:buClr>
                <a:schemeClr val="accent1"/>
              </a:buClr>
              <a:buSzPct val="92000"/>
              <a:buFont typeface="Wingdings 2"/>
              <a:buChar char=""/>
            </a:pPr>
            <a:r>
              <a:rPr lang="en-US" sz="2400" dirty="0"/>
              <a:t>1 OEGH Side Event (+ 1 OSH Forum Workshop in the main program)</a:t>
            </a:r>
          </a:p>
          <a:p>
            <a:pPr marL="306000" indent="-306000" algn="l" defTabSz="457200" rtl="0">
              <a:spcBef>
                <a:spcPts val="0"/>
              </a:spcBef>
              <a:spcAft>
                <a:spcPts val="600"/>
              </a:spcAft>
              <a:buClr>
                <a:schemeClr val="accent1"/>
              </a:buClr>
              <a:buSzPct val="92000"/>
              <a:buFont typeface="Wingdings 2"/>
              <a:buChar char=""/>
            </a:pPr>
            <a:endParaRPr lang="en-US" sz="2400" dirty="0"/>
          </a:p>
          <a:p>
            <a:pPr rtl="0"/>
            <a:r>
              <a:rPr lang="en-US" sz="2400" dirty="0"/>
              <a:t>Side Event working title: “Together, civil society and member states, strengthening the GH and OH actions from Europe.”</a:t>
            </a:r>
          </a:p>
          <a:p>
            <a:pPr lvl="1" rtl="0"/>
            <a:r>
              <a:rPr lang="en-US" sz="2200" dirty="0"/>
              <a:t>Working on deciding chair and speakers</a:t>
            </a:r>
            <a:endParaRPr lang="en-US" sz="2200" i="1" dirty="0"/>
          </a:p>
        </p:txBody>
      </p:sp>
      <p:sp>
        <p:nvSpPr>
          <p:cNvPr id="5" name="AutoShape 2" descr="World Health Summit">
            <a:extLst>
              <a:ext uri="{FF2B5EF4-FFF2-40B4-BE49-F238E27FC236}">
                <a16:creationId xmlns:a16="http://schemas.microsoft.com/office/drawing/2014/main" id="{586F0817-23C0-0946-2257-4B5B36D9F02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R="0" algn="l" rtl="0">
              <a:lnSpc>
                <a:spcPct val="100000"/>
              </a:lnSpc>
              <a:spcBef>
                <a:spcPts val="0"/>
              </a:spcBef>
              <a:spcAft>
                <a:spcPts val="0"/>
              </a:spcAft>
              <a:buClr>
                <a:srgbClr val="000000"/>
              </a:buClr>
              <a:buFont typeface="Arial"/>
            </a:pPr>
            <a:endParaRPr lang="en-US"/>
          </a:p>
        </p:txBody>
      </p:sp>
      <p:sp>
        <p:nvSpPr>
          <p:cNvPr id="8" name="Rectangle 7">
            <a:extLst>
              <a:ext uri="{FF2B5EF4-FFF2-40B4-BE49-F238E27FC236}">
                <a16:creationId xmlns:a16="http://schemas.microsoft.com/office/drawing/2014/main" id="{E76A3BDA-6DE1-DFE1-18BC-3AD44F270700}"/>
              </a:ext>
            </a:extLst>
          </p:cNvPr>
          <p:cNvSpPr/>
          <p:nvPr/>
        </p:nvSpPr>
        <p:spPr bwMode="auto">
          <a:xfrm>
            <a:off x="8911980" y="64703"/>
            <a:ext cx="2433225" cy="115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4" name="Picture 3" descr="Logo&#10;&#10;Description automatically generated">
            <a:extLst>
              <a:ext uri="{FF2B5EF4-FFF2-40B4-BE49-F238E27FC236}">
                <a16:creationId xmlns:a16="http://schemas.microsoft.com/office/drawing/2014/main" id="{A51072B6-ABF9-63CA-16B0-797BF28C80D5}"/>
              </a:ext>
            </a:extLst>
          </p:cNvPr>
          <p:cNvPicPr>
            <a:picLocks noChangeAspect="1"/>
          </p:cNvPicPr>
          <p:nvPr/>
        </p:nvPicPr>
        <p:blipFill>
          <a:blip r:embed="rId2" cstate="print">
            <a:extLst>
              <a:ext uri="{28A0092B-C50C-407E-A947-70E740481C1C}">
                <a14:useLocalDpi xmlns:a14="http://schemas.microsoft.com/office/drawing/2010/main"/>
              </a:ext>
            </a:extLst>
          </a:blip>
          <a:stretch/>
        </p:blipFill>
        <p:spPr bwMode="auto">
          <a:xfrm>
            <a:off x="10774390" y="0"/>
            <a:ext cx="1413744" cy="1147386"/>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2792D7FF-1FAB-D88B-B0CD-3BCED514D05E}"/>
              </a:ext>
            </a:extLst>
          </p:cNvPr>
          <p:cNvPicPr>
            <a:picLocks noChangeAspect="1"/>
          </p:cNvPicPr>
          <p:nvPr/>
        </p:nvPicPr>
        <p:blipFill>
          <a:blip r:embed="rId3"/>
          <a:stretch/>
        </p:blipFill>
        <p:spPr bwMode="auto">
          <a:xfrm>
            <a:off x="9092181" y="0"/>
            <a:ext cx="1767619" cy="1113460"/>
          </a:xfrm>
          <a:prstGeom prst="rect">
            <a:avLst/>
          </a:prstGeom>
        </p:spPr>
      </p:pic>
    </p:spTree>
    <p:extLst>
      <p:ext uri="{BB962C8B-B14F-4D97-AF65-F5344CB8AC3E}">
        <p14:creationId xmlns:p14="http://schemas.microsoft.com/office/powerpoint/2010/main" val="3384599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05D39-C8D3-4E29-E01A-2B03C2AB59B3}"/>
              </a:ext>
            </a:extLst>
          </p:cNvPr>
          <p:cNvSpPr>
            <a:spLocks noGrp="1"/>
          </p:cNvSpPr>
          <p:nvPr>
            <p:ph type="title"/>
          </p:nvPr>
        </p:nvSpPr>
        <p:spPr>
          <a:xfrm>
            <a:off x="581193" y="729658"/>
            <a:ext cx="11029616" cy="988332"/>
          </a:xfrm>
        </p:spPr>
        <p:txBody>
          <a:bodyPr anchor="b">
            <a:normAutofit/>
          </a:bodyPr>
          <a:lstStyle/>
          <a:p>
            <a:pPr rtl="0"/>
            <a:r>
              <a:rPr lang="en-US" dirty="0"/>
              <a:t>4. Reinforcing OEGH : </a:t>
            </a:r>
            <a:r>
              <a:rPr lang="en-US" dirty="0" err="1"/>
              <a:t>Linkedin</a:t>
            </a:r>
            <a:r>
              <a:rPr lang="en-US" dirty="0"/>
              <a:t> and Letter of Commitment</a:t>
            </a:r>
          </a:p>
        </p:txBody>
      </p:sp>
      <p:sp>
        <p:nvSpPr>
          <p:cNvPr id="12" name="Text Placeholder 2">
            <a:extLst>
              <a:ext uri="{FF2B5EF4-FFF2-40B4-BE49-F238E27FC236}">
                <a16:creationId xmlns:a16="http://schemas.microsoft.com/office/drawing/2014/main" id="{654597DD-12FC-8051-D088-C5697FACB0DE}"/>
              </a:ext>
            </a:extLst>
          </p:cNvPr>
          <p:cNvSpPr>
            <a:spLocks noGrp="1"/>
          </p:cNvSpPr>
          <p:nvPr>
            <p:ph type="body" idx="1"/>
          </p:nvPr>
        </p:nvSpPr>
        <p:spPr>
          <a:xfrm>
            <a:off x="581191" y="2250890"/>
            <a:ext cx="3200400" cy="1526117"/>
          </a:xfrm>
        </p:spPr>
        <p:txBody>
          <a:bodyPr anchor="t"/>
          <a:lstStyle/>
          <a:p>
            <a:pPr marL="342900" indent="-342900" algn="l" defTabSz="457200" rtl="0">
              <a:spcBef>
                <a:spcPts val="0"/>
              </a:spcBef>
              <a:spcAft>
                <a:spcPts val="600"/>
              </a:spcAft>
              <a:buClr>
                <a:schemeClr val="accent1"/>
              </a:buClr>
              <a:buSzPct val="92000"/>
              <a:buFont typeface="Wingdings" pitchFamily="2" charset="2"/>
              <a:buChar char="ü"/>
            </a:pPr>
            <a:r>
              <a:rPr lang="en-US" dirty="0"/>
              <a:t>Please take the time to sign and return the Letter of Commitment sent to you today.</a:t>
            </a:r>
          </a:p>
        </p:txBody>
      </p:sp>
      <p:pic>
        <p:nvPicPr>
          <p:cNvPr id="5" name="Content Placeholder 4" descr="Contract with solid fill">
            <a:extLst>
              <a:ext uri="{FF2B5EF4-FFF2-40B4-BE49-F238E27FC236}">
                <a16:creationId xmlns:a16="http://schemas.microsoft.com/office/drawing/2014/main" id="{FB054411-416D-2956-99D2-19E4ACE580EA}"/>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1137228" y="4137126"/>
            <a:ext cx="1526118" cy="1526118"/>
          </a:xfrm>
        </p:spPr>
      </p:pic>
      <p:sp>
        <p:nvSpPr>
          <p:cNvPr id="14" name="Text Placeholder 4">
            <a:extLst>
              <a:ext uri="{FF2B5EF4-FFF2-40B4-BE49-F238E27FC236}">
                <a16:creationId xmlns:a16="http://schemas.microsoft.com/office/drawing/2014/main" id="{62966652-2752-93BF-DBB5-3BA6350377BE}"/>
              </a:ext>
            </a:extLst>
          </p:cNvPr>
          <p:cNvSpPr>
            <a:spLocks noGrp="1"/>
          </p:cNvSpPr>
          <p:nvPr>
            <p:ph type="body" sz="quarter" idx="3"/>
          </p:nvPr>
        </p:nvSpPr>
        <p:spPr>
          <a:xfrm>
            <a:off x="4184638" y="2250890"/>
            <a:ext cx="3200400" cy="1526116"/>
          </a:xfrm>
        </p:spPr>
        <p:txBody>
          <a:bodyPr anchor="t"/>
          <a:lstStyle/>
          <a:p>
            <a:pPr marL="342900" marR="0" indent="-342900" algn="l" defTabSz="457200" rtl="0">
              <a:lnSpc>
                <a:spcPct val="100000"/>
              </a:lnSpc>
              <a:spcBef>
                <a:spcPts val="0"/>
              </a:spcBef>
              <a:spcAft>
                <a:spcPts val="600"/>
              </a:spcAft>
              <a:buClr>
                <a:schemeClr val="accent1"/>
              </a:buClr>
              <a:buSzPct val="92000"/>
              <a:buFont typeface="Wingdings" pitchFamily="2" charset="2"/>
              <a:buChar char="ü"/>
            </a:pPr>
            <a:r>
              <a:rPr lang="en-US" dirty="0"/>
              <a:t>Reminder to follow One Europe for Global Health on LinkedIn AND invite your contacts to follow!</a:t>
            </a:r>
          </a:p>
        </p:txBody>
      </p:sp>
      <p:pic>
        <p:nvPicPr>
          <p:cNvPr id="7" name="Graphic 6" descr="Alarm Ringing with solid fill">
            <a:extLst>
              <a:ext uri="{FF2B5EF4-FFF2-40B4-BE49-F238E27FC236}">
                <a16:creationId xmlns:a16="http://schemas.microsoft.com/office/drawing/2014/main" id="{8A65AA7C-4D4F-ACBF-627F-DF6E162653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21779" y="4137126"/>
            <a:ext cx="1526118" cy="1526118"/>
          </a:xfrm>
          <a:prstGeom prst="rect">
            <a:avLst/>
          </a:prstGeom>
        </p:spPr>
      </p:pic>
      <p:pic>
        <p:nvPicPr>
          <p:cNvPr id="11" name="Graphic 10" descr="Social network with solid fill">
            <a:extLst>
              <a:ext uri="{FF2B5EF4-FFF2-40B4-BE49-F238E27FC236}">
                <a16:creationId xmlns:a16="http://schemas.microsoft.com/office/drawing/2014/main" id="{4E5C2A50-440D-7452-027F-CF3C1180BA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06330" y="4137126"/>
            <a:ext cx="1526118" cy="1526118"/>
          </a:xfrm>
          <a:prstGeom prst="rect">
            <a:avLst/>
          </a:prstGeom>
        </p:spPr>
      </p:pic>
      <p:sp>
        <p:nvSpPr>
          <p:cNvPr id="13" name="Text Placeholder 4">
            <a:extLst>
              <a:ext uri="{FF2B5EF4-FFF2-40B4-BE49-F238E27FC236}">
                <a16:creationId xmlns:a16="http://schemas.microsoft.com/office/drawing/2014/main" id="{C67BC96E-EE93-B1EE-6F79-A364D019E8DC}"/>
              </a:ext>
            </a:extLst>
          </p:cNvPr>
          <p:cNvSpPr txBox="1">
            <a:spLocks/>
          </p:cNvSpPr>
          <p:nvPr/>
        </p:nvSpPr>
        <p:spPr bwMode="auto">
          <a:xfrm>
            <a:off x="8069188" y="2250891"/>
            <a:ext cx="3541621" cy="1526116"/>
          </a:xfrm>
          <a:prstGeom prst="rect">
            <a:avLst/>
          </a:prstGeom>
        </p:spPr>
        <p:txBody>
          <a:bodyPr vert="horz" lIns="91440" tIns="45720" rIns="91440" bIns="45720" rtlCol="0" anchor="t">
            <a:noAutofit/>
          </a:bodyPr>
          <a:lstStyle>
            <a:lvl1pPr marL="0" marR="0" indent="0" algn="l" defTabSz="457200">
              <a:lnSpc>
                <a:spcPct val="100000"/>
              </a:lnSpc>
              <a:spcBef>
                <a:spcPts val="0"/>
              </a:spcBef>
              <a:spcAft>
                <a:spcPts val="600"/>
              </a:spcAft>
              <a:buClr>
                <a:schemeClr val="accent1"/>
              </a:buClr>
              <a:buSzPct val="92000"/>
              <a:buFont typeface="Wingdings 2"/>
              <a:buNone/>
              <a:defRPr sz="2000" b="0">
                <a:solidFill>
                  <a:schemeClr val="tx1">
                    <a:lumMod val="75000"/>
                    <a:lumOff val="25000"/>
                  </a:schemeClr>
                </a:solidFill>
                <a:latin typeface="+mn-lt"/>
                <a:ea typeface="+mn-ea"/>
                <a:cs typeface="+mn-cs"/>
              </a:defRPr>
            </a:lvl1pPr>
            <a:lvl2pPr marL="457200" indent="0" algn="l" defTabSz="457200">
              <a:spcBef>
                <a:spcPts val="0"/>
              </a:spcBef>
              <a:spcAft>
                <a:spcPts val="600"/>
              </a:spcAft>
              <a:buClr>
                <a:schemeClr val="accent1"/>
              </a:buClr>
              <a:buSzPct val="92000"/>
              <a:buFont typeface="Wingdings 2"/>
              <a:buNone/>
              <a:defRPr sz="2000" b="1">
                <a:solidFill>
                  <a:schemeClr val="tx1">
                    <a:lumMod val="75000"/>
                    <a:lumOff val="25000"/>
                  </a:schemeClr>
                </a:solidFill>
                <a:latin typeface="+mn-lt"/>
                <a:ea typeface="+mn-ea"/>
                <a:cs typeface="+mn-cs"/>
              </a:defRPr>
            </a:lvl2pPr>
            <a:lvl3pPr marL="914400" indent="0" algn="l" defTabSz="457200">
              <a:spcBef>
                <a:spcPts val="0"/>
              </a:spcBef>
              <a:spcAft>
                <a:spcPts val="600"/>
              </a:spcAft>
              <a:buClr>
                <a:schemeClr val="accent1"/>
              </a:buClr>
              <a:buSzPct val="92000"/>
              <a:buFont typeface="Wingdings 2"/>
              <a:buNone/>
              <a:defRPr sz="1800" b="1">
                <a:solidFill>
                  <a:schemeClr val="tx1">
                    <a:lumMod val="75000"/>
                    <a:lumOff val="25000"/>
                  </a:schemeClr>
                </a:solidFill>
                <a:latin typeface="+mn-lt"/>
                <a:ea typeface="+mn-ea"/>
                <a:cs typeface="+mn-cs"/>
              </a:defRPr>
            </a:lvl3pPr>
            <a:lvl4pPr marL="1371600" indent="0" algn="l" defTabSz="457200">
              <a:spcBef>
                <a:spcPts val="0"/>
              </a:spcBef>
              <a:spcAft>
                <a:spcPts val="600"/>
              </a:spcAft>
              <a:buClr>
                <a:schemeClr val="accent1"/>
              </a:buClr>
              <a:buSzPct val="92000"/>
              <a:buFont typeface="Wingdings 2"/>
              <a:buNone/>
              <a:defRPr sz="1600" b="1">
                <a:solidFill>
                  <a:schemeClr val="tx1">
                    <a:lumMod val="75000"/>
                    <a:lumOff val="25000"/>
                  </a:schemeClr>
                </a:solidFill>
                <a:latin typeface="+mn-lt"/>
                <a:ea typeface="+mn-ea"/>
                <a:cs typeface="+mn-cs"/>
              </a:defRPr>
            </a:lvl4pPr>
            <a:lvl5pPr marL="1828800" indent="0" algn="l" defTabSz="457200">
              <a:spcBef>
                <a:spcPts val="0"/>
              </a:spcBef>
              <a:spcAft>
                <a:spcPts val="600"/>
              </a:spcAft>
              <a:buClr>
                <a:schemeClr val="accent1"/>
              </a:buClr>
              <a:buSzPct val="92000"/>
              <a:buFont typeface="Wingdings 2"/>
              <a:buNone/>
              <a:defRPr sz="1600" b="1">
                <a:solidFill>
                  <a:schemeClr val="tx1">
                    <a:lumMod val="75000"/>
                    <a:lumOff val="25000"/>
                  </a:schemeClr>
                </a:solidFill>
                <a:latin typeface="+mn-lt"/>
                <a:ea typeface="+mn-ea"/>
                <a:cs typeface="+mn-cs"/>
              </a:defRPr>
            </a:lvl5pPr>
            <a:lvl6pPr marL="2286000" indent="0" algn="l" defTabSz="457200">
              <a:spcBef>
                <a:spcPts val="0"/>
              </a:spcBef>
              <a:spcAft>
                <a:spcPts val="600"/>
              </a:spcAft>
              <a:buClr>
                <a:schemeClr val="accent2"/>
              </a:buClr>
              <a:buSzPct val="92000"/>
              <a:buFont typeface="Wingdings 2"/>
              <a:buNone/>
              <a:defRPr sz="1600" b="1">
                <a:solidFill>
                  <a:schemeClr val="tx2"/>
                </a:solidFill>
                <a:latin typeface="+mn-lt"/>
                <a:ea typeface="+mn-ea"/>
                <a:cs typeface="+mn-cs"/>
              </a:defRPr>
            </a:lvl6pPr>
            <a:lvl7pPr marL="2743200" indent="0" algn="l" defTabSz="457200">
              <a:spcBef>
                <a:spcPts val="0"/>
              </a:spcBef>
              <a:spcAft>
                <a:spcPts val="600"/>
              </a:spcAft>
              <a:buClr>
                <a:schemeClr val="accent2"/>
              </a:buClr>
              <a:buSzPct val="92000"/>
              <a:buFont typeface="Wingdings 2"/>
              <a:buNone/>
              <a:defRPr sz="1600" b="1">
                <a:solidFill>
                  <a:schemeClr val="tx2"/>
                </a:solidFill>
                <a:latin typeface="+mn-lt"/>
                <a:ea typeface="+mn-ea"/>
                <a:cs typeface="+mn-cs"/>
              </a:defRPr>
            </a:lvl7pPr>
            <a:lvl8pPr marL="3200400" indent="0" algn="l" defTabSz="457200">
              <a:spcBef>
                <a:spcPts val="0"/>
              </a:spcBef>
              <a:spcAft>
                <a:spcPts val="600"/>
              </a:spcAft>
              <a:buClr>
                <a:schemeClr val="accent2"/>
              </a:buClr>
              <a:buSzPct val="92000"/>
              <a:buFont typeface="Wingdings 2"/>
              <a:buNone/>
              <a:defRPr sz="1600" b="1">
                <a:solidFill>
                  <a:schemeClr val="tx2"/>
                </a:solidFill>
                <a:latin typeface="+mn-lt"/>
                <a:ea typeface="+mn-ea"/>
                <a:cs typeface="+mn-cs"/>
              </a:defRPr>
            </a:lvl8pPr>
            <a:lvl9pPr marL="3657600" indent="0" algn="l" defTabSz="457200">
              <a:spcBef>
                <a:spcPts val="0"/>
              </a:spcBef>
              <a:spcAft>
                <a:spcPts val="600"/>
              </a:spcAft>
              <a:buClr>
                <a:schemeClr val="accent2"/>
              </a:buClr>
              <a:buSzPct val="92000"/>
              <a:buFont typeface="Wingdings 2"/>
              <a:buNone/>
              <a:defRPr sz="1600" b="1">
                <a:solidFill>
                  <a:schemeClr val="tx2"/>
                </a:solidFill>
                <a:latin typeface="+mn-lt"/>
                <a:ea typeface="+mn-ea"/>
                <a:cs typeface="+mn-cs"/>
              </a:defRPr>
            </a:lvl9pPr>
          </a:lstStyle>
          <a:p>
            <a:pPr marL="342900" indent="-342900" rtl="0">
              <a:buFont typeface="Wingdings" pitchFamily="2" charset="2"/>
              <a:buChar char="ü"/>
            </a:pPr>
            <a:r>
              <a:rPr lang="en-US" dirty="0"/>
              <a:t>Our coalition is always open to welcome new partners, if you know of someone or an organization, who would be interested in the adventure.</a:t>
            </a:r>
          </a:p>
        </p:txBody>
      </p:sp>
      <p:pic>
        <p:nvPicPr>
          <p:cNvPr id="15" name="Picture 14" descr="Logo&#10;&#10;Description automatically generated">
            <a:extLst>
              <a:ext uri="{FF2B5EF4-FFF2-40B4-BE49-F238E27FC236}">
                <a16:creationId xmlns:a16="http://schemas.microsoft.com/office/drawing/2014/main" id="{9DE5D942-8F41-2A86-5D13-A88544BC494B}"/>
              </a:ext>
            </a:extLst>
          </p:cNvPr>
          <p:cNvPicPr>
            <a:picLocks noChangeAspect="1"/>
          </p:cNvPicPr>
          <p:nvPr/>
        </p:nvPicPr>
        <p:blipFill>
          <a:blip r:embed="rId8" cstate="print">
            <a:extLst>
              <a:ext uri="{28A0092B-C50C-407E-A947-70E740481C1C}">
                <a14:useLocalDpi xmlns:a14="http://schemas.microsoft.com/office/drawing/2010/main"/>
              </a:ext>
            </a:extLst>
          </a:blip>
          <a:stretch/>
        </p:blipFill>
        <p:spPr bwMode="auto">
          <a:xfrm>
            <a:off x="10774390" y="0"/>
            <a:ext cx="1413744" cy="1147386"/>
          </a:xfrm>
          <a:prstGeom prst="rect">
            <a:avLst/>
          </a:prstGeom>
        </p:spPr>
      </p:pic>
    </p:spTree>
    <p:extLst>
      <p:ext uri="{BB962C8B-B14F-4D97-AF65-F5344CB8AC3E}">
        <p14:creationId xmlns:p14="http://schemas.microsoft.com/office/powerpoint/2010/main" val="2219164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Titre 3"/>
          <p:cNvSpPr txBox="1"/>
          <p:nvPr/>
        </p:nvSpPr>
        <p:spPr bwMode="auto">
          <a:xfrm>
            <a:off x="581192" y="484682"/>
            <a:ext cx="10716814" cy="687638"/>
          </a:xfrm>
          <a:prstGeom prst="rect">
            <a:avLst/>
          </a:prstGeom>
        </p:spPr>
        <p:txBody>
          <a:bodyPr vert="horz" lIns="91440" tIns="45720" rIns="91440" bIns="45720" rtlCol="0" anchor="ctr">
            <a:normAutofit/>
          </a:bodyPr>
          <a:lstStyle>
            <a:lvl1pPr algn="l" defTabSz="914400">
              <a:lnSpc>
                <a:spcPct val="90000"/>
              </a:lnSpc>
              <a:spcBef>
                <a:spcPts val="0"/>
              </a:spcBef>
              <a:buNone/>
              <a:defRPr sz="1900" b="1" i="0" spc="300">
                <a:solidFill>
                  <a:schemeClr val="bg1"/>
                </a:solidFill>
                <a:latin typeface="Roboto Light"/>
                <a:ea typeface="Roboto Light"/>
                <a:cs typeface="+mj-cs"/>
              </a:defRPr>
            </a:lvl1pPr>
          </a:lstStyle>
          <a:p>
            <a:pPr>
              <a:defRPr/>
            </a:pPr>
            <a:r>
              <a:rPr lang="en-US" sz="2800" b="0">
                <a:solidFill>
                  <a:schemeClr val="tx1">
                    <a:lumMod val="75000"/>
                    <a:lumOff val="25000"/>
                  </a:schemeClr>
                </a:solidFill>
                <a:latin typeface="+mj-lt"/>
              </a:rPr>
              <a:t>THANK YOU!</a:t>
            </a:r>
            <a:endParaRPr/>
          </a:p>
        </p:txBody>
      </p:sp>
      <p:pic>
        <p:nvPicPr>
          <p:cNvPr id="2" name="Image 6"/>
          <p:cNvPicPr>
            <a:picLocks noChangeAspect="1"/>
          </p:cNvPicPr>
          <p:nvPr/>
        </p:nvPicPr>
        <p:blipFill>
          <a:blip r:embed="rId2" cstate="print">
            <a:extLst>
              <a:ext uri="{28A0092B-C50C-407E-A947-70E740481C1C}">
                <a14:useLocalDpi xmlns:a14="http://schemas.microsoft.com/office/drawing/2010/main"/>
              </a:ext>
            </a:extLst>
          </a:blip>
          <a:srcRect/>
          <a:stretch/>
        </p:blipFill>
        <p:spPr bwMode="auto">
          <a:xfrm>
            <a:off x="6299629" y="1436434"/>
            <a:ext cx="1105111" cy="1105111"/>
          </a:xfrm>
          <a:prstGeom prst="ellipse">
            <a:avLst/>
          </a:prstGeom>
        </p:spPr>
      </p:pic>
      <p:sp>
        <p:nvSpPr>
          <p:cNvPr id="4" name="TextBox 3"/>
          <p:cNvSpPr txBox="1"/>
          <p:nvPr/>
        </p:nvSpPr>
        <p:spPr bwMode="auto">
          <a:xfrm>
            <a:off x="7404740" y="1527324"/>
            <a:ext cx="4797636" cy="861774"/>
          </a:xfrm>
          <a:prstGeom prst="rect">
            <a:avLst/>
          </a:prstGeom>
          <a:noFill/>
        </p:spPr>
        <p:txBody>
          <a:bodyPr wrap="square" rtlCol="0">
            <a:spAutoFit/>
          </a:bodyPr>
          <a:lstStyle/>
          <a:p>
            <a:pPr algn="ctr">
              <a:defRPr/>
            </a:pPr>
            <a:r>
              <a:rPr lang="en-GB" sz="1800">
                <a:latin typeface="+mn-lt"/>
              </a:rPr>
              <a:t>Savannah Faircloth – OEGH Project Officer</a:t>
            </a:r>
            <a:endParaRPr/>
          </a:p>
          <a:p>
            <a:pPr marL="0" indent="0" algn="ctr">
              <a:buNone/>
              <a:defRPr/>
            </a:pPr>
            <a:r>
              <a:rPr lang="en-GB" sz="1800" u="sng">
                <a:solidFill>
                  <a:schemeClr val="accent3"/>
                </a:solidFill>
                <a:latin typeface="+mn-lt"/>
                <a:hlinkClick r:id="rId3" tooltip="mailto:savannah.faircloth@foundation-usdt.org"/>
              </a:rPr>
              <a:t>savannah.faircloth@foundation-usdt.org</a:t>
            </a:r>
            <a:r>
              <a:rPr lang="en-GB" sz="1800">
                <a:solidFill>
                  <a:schemeClr val="accent3"/>
                </a:solidFill>
                <a:latin typeface="+mn-lt"/>
              </a:rPr>
              <a:t> </a:t>
            </a:r>
            <a:endParaRPr/>
          </a:p>
          <a:p>
            <a:pPr>
              <a:defRPr/>
            </a:pPr>
            <a:endParaRPr lang="fr-FR">
              <a:latin typeface="+mn-lt"/>
            </a:endParaRPr>
          </a:p>
        </p:txBody>
      </p:sp>
      <p:pic>
        <p:nvPicPr>
          <p:cNvPr id="5" name="Picture 6" descr="Accueil"/>
          <p:cNvPicPr>
            <a:picLocks noChangeAspect="1" noChangeArrowheads="1"/>
          </p:cNvPicPr>
          <p:nvPr/>
        </p:nvPicPr>
        <p:blipFill>
          <a:blip r:embed="rId4"/>
          <a:stretch/>
        </p:blipFill>
        <p:spPr bwMode="auto">
          <a:xfrm>
            <a:off x="8522678" y="5172917"/>
            <a:ext cx="3505199" cy="1543334"/>
          </a:xfrm>
          <a:prstGeom prst="rect">
            <a:avLst/>
          </a:prstGeom>
          <a:noFill/>
        </p:spPr>
      </p:pic>
      <p:pic>
        <p:nvPicPr>
          <p:cNvPr id="9" name="Picture 8" descr="Graphical user interface&#10;&#10;Description automatically generated with medium confidence"/>
          <p:cNvPicPr>
            <a:picLocks noChangeAspect="1"/>
          </p:cNvPicPr>
          <p:nvPr/>
        </p:nvPicPr>
        <p:blipFill>
          <a:blip r:embed="rId5"/>
          <a:stretch/>
        </p:blipFill>
        <p:spPr bwMode="auto">
          <a:xfrm>
            <a:off x="1116400" y="1181831"/>
            <a:ext cx="4287901" cy="5602530"/>
          </a:xfrm>
          <a:prstGeom prst="rect">
            <a:avLst/>
          </a:prstGeom>
          <a:ln>
            <a:solidFill>
              <a:schemeClr val="tx1">
                <a:lumMod val="50000"/>
                <a:lumOff val="50000"/>
              </a:schemeClr>
            </a:solidFill>
          </a:ln>
        </p:spPr>
      </p:pic>
      <p:pic>
        <p:nvPicPr>
          <p:cNvPr id="11" name="Picture 10" descr="Logo&#10;&#10;Description automatically generated"/>
          <p:cNvPicPr>
            <a:picLocks noChangeAspect="1"/>
          </p:cNvPicPr>
          <p:nvPr/>
        </p:nvPicPr>
        <p:blipFill>
          <a:blip r:embed="rId6" cstate="print">
            <a:extLst>
              <a:ext uri="{28A0092B-C50C-407E-A947-70E740481C1C}">
                <a14:useLocalDpi xmlns:a14="http://schemas.microsoft.com/office/drawing/2010/main"/>
              </a:ext>
            </a:extLst>
          </a:blip>
          <a:stretch/>
        </p:blipFill>
        <p:spPr bwMode="auto">
          <a:xfrm>
            <a:off x="10774390" y="0"/>
            <a:ext cx="1413744" cy="114738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Rectangle 1"/>
          <p:cNvSpPr/>
          <p:nvPr/>
        </p:nvSpPr>
        <p:spPr bwMode="auto">
          <a:xfrm>
            <a:off x="975262" y="1682061"/>
            <a:ext cx="10012391" cy="3200876"/>
          </a:xfrm>
          <a:prstGeom prst="rect">
            <a:avLst/>
          </a:prstGeom>
        </p:spPr>
        <p:txBody>
          <a:bodyPr wrap="square">
            <a:spAutoFit/>
          </a:bodyPr>
          <a:lstStyle/>
          <a:p>
            <a:pPr algn="ctr">
              <a:lnSpc>
                <a:spcPct val="150000"/>
              </a:lnSpc>
              <a:spcBef>
                <a:spcPts val="1200"/>
              </a:spcBef>
              <a:spcAft>
                <a:spcPts val="1200"/>
              </a:spcAft>
              <a:defRPr/>
            </a:pPr>
            <a:r>
              <a:rPr lang="en-US" sz="2800" i="1">
                <a:solidFill>
                  <a:srgbClr val="14112E"/>
                </a:solidFill>
                <a:latin typeface="Avenir Light"/>
              </a:rPr>
              <a:t>“The mission of the One Europe for Global Health coalition is to improve and integrate global health and One Health priorities into European policies, strategies and actions by convening actors of European civil society.”</a:t>
            </a:r>
            <a:endParaRPr/>
          </a:p>
          <a:p>
            <a:pPr algn="ctr">
              <a:spcBef>
                <a:spcPts val="1200"/>
              </a:spcBef>
              <a:spcAft>
                <a:spcPts val="1200"/>
              </a:spcAft>
              <a:defRPr/>
            </a:pPr>
            <a:endParaRPr lang="en-US" b="1">
              <a:solidFill>
                <a:srgbClr val="14112E"/>
              </a:solidFill>
              <a:latin typeface="Garamond"/>
            </a:endParaRPr>
          </a:p>
        </p:txBody>
      </p:sp>
      <p:pic>
        <p:nvPicPr>
          <p:cNvPr id="6" name="Picture 6" descr="Accueil"/>
          <p:cNvPicPr>
            <a:picLocks noChangeAspect="1" noChangeArrowheads="1"/>
          </p:cNvPicPr>
          <p:nvPr/>
        </p:nvPicPr>
        <p:blipFill>
          <a:blip r:embed="rId2"/>
          <a:stretch/>
        </p:blipFill>
        <p:spPr bwMode="auto">
          <a:xfrm>
            <a:off x="10299539" y="5165624"/>
            <a:ext cx="1421111" cy="625713"/>
          </a:xfrm>
          <a:prstGeom prst="rect">
            <a:avLst/>
          </a:prstGeom>
          <a:noFill/>
        </p:spPr>
      </p:pic>
      <p:pic>
        <p:nvPicPr>
          <p:cNvPr id="8" name="Picture 7" descr="Logo, company name&#10;&#10;Description automatically generated"/>
          <p:cNvPicPr>
            <a:picLocks noChangeAspect="1"/>
          </p:cNvPicPr>
          <p:nvPr/>
        </p:nvPicPr>
        <p:blipFill>
          <a:blip r:embed="rId3" cstate="print">
            <a:extLst>
              <a:ext uri="{28A0092B-C50C-407E-A947-70E740481C1C}">
                <a14:useLocalDpi xmlns:a14="http://schemas.microsoft.com/office/drawing/2010/main"/>
              </a:ext>
            </a:extLst>
          </a:blip>
          <a:stretch/>
        </p:blipFill>
        <p:spPr bwMode="auto">
          <a:xfrm>
            <a:off x="4376078" y="5157814"/>
            <a:ext cx="599201" cy="599201"/>
          </a:xfrm>
          <a:prstGeom prst="rect">
            <a:avLst/>
          </a:prstGeom>
        </p:spPr>
      </p:pic>
      <p:pic>
        <p:nvPicPr>
          <p:cNvPr id="10" name="Picture 9" descr="Icon&#10;&#10;Description automatically generated"/>
          <p:cNvPicPr>
            <a:picLocks noChangeAspect="1"/>
          </p:cNvPicPr>
          <p:nvPr/>
        </p:nvPicPr>
        <p:blipFill>
          <a:blip r:embed="rId4" cstate="print">
            <a:extLst>
              <a:ext uri="{28A0092B-C50C-407E-A947-70E740481C1C}">
                <a14:useLocalDpi xmlns:a14="http://schemas.microsoft.com/office/drawing/2010/main"/>
              </a:ext>
            </a:extLst>
          </a:blip>
          <a:stretch/>
        </p:blipFill>
        <p:spPr bwMode="auto">
          <a:xfrm>
            <a:off x="1551058" y="6022201"/>
            <a:ext cx="1543573" cy="512103"/>
          </a:xfrm>
          <a:prstGeom prst="rect">
            <a:avLst/>
          </a:prstGeom>
        </p:spPr>
      </p:pic>
      <p:pic>
        <p:nvPicPr>
          <p:cNvPr id="12" name="Picture 11" descr="A picture containing graphical user interface&#10;&#10;Description automatically generated"/>
          <p:cNvPicPr>
            <a:picLocks noChangeAspect="1"/>
          </p:cNvPicPr>
          <p:nvPr/>
        </p:nvPicPr>
        <p:blipFill>
          <a:blip r:embed="rId5" cstate="print">
            <a:extLst>
              <a:ext uri="{28A0092B-C50C-407E-A947-70E740481C1C}">
                <a14:useLocalDpi xmlns:a14="http://schemas.microsoft.com/office/drawing/2010/main"/>
              </a:ext>
            </a:extLst>
          </a:blip>
          <a:stretch/>
        </p:blipFill>
        <p:spPr bwMode="auto">
          <a:xfrm>
            <a:off x="5155161" y="5013006"/>
            <a:ext cx="901160" cy="506057"/>
          </a:xfrm>
          <a:prstGeom prst="rect">
            <a:avLst/>
          </a:prstGeom>
        </p:spPr>
      </p:pic>
      <p:pic>
        <p:nvPicPr>
          <p:cNvPr id="15" name="Picture 14" descr="Text&#10;&#10;Description automatically generated"/>
          <p:cNvPicPr>
            <a:picLocks noChangeAspect="1"/>
          </p:cNvPicPr>
          <p:nvPr/>
        </p:nvPicPr>
        <p:blipFill>
          <a:blip r:embed="rId6" cstate="print">
            <a:extLst>
              <a:ext uri="{28A0092B-C50C-407E-A947-70E740481C1C}">
                <a14:useLocalDpi xmlns:a14="http://schemas.microsoft.com/office/drawing/2010/main"/>
              </a:ext>
            </a:extLst>
          </a:blip>
          <a:stretch/>
        </p:blipFill>
        <p:spPr bwMode="auto">
          <a:xfrm>
            <a:off x="2772174" y="5393911"/>
            <a:ext cx="881310" cy="282684"/>
          </a:xfrm>
          <a:prstGeom prst="rect">
            <a:avLst/>
          </a:prstGeom>
        </p:spPr>
      </p:pic>
      <p:pic>
        <p:nvPicPr>
          <p:cNvPr id="17" name="Picture 16" descr="Text&#10;&#10;Description automatically generated"/>
          <p:cNvPicPr>
            <a:picLocks noChangeAspect="1"/>
          </p:cNvPicPr>
          <p:nvPr/>
        </p:nvPicPr>
        <p:blipFill>
          <a:blip r:embed="rId7" cstate="print">
            <a:extLst>
              <a:ext uri="{28A0092B-C50C-407E-A947-70E740481C1C}">
                <a14:useLocalDpi xmlns:a14="http://schemas.microsoft.com/office/drawing/2010/main"/>
              </a:ext>
            </a:extLst>
          </a:blip>
          <a:stretch/>
        </p:blipFill>
        <p:spPr bwMode="auto">
          <a:xfrm>
            <a:off x="6312100" y="5165692"/>
            <a:ext cx="788137" cy="527903"/>
          </a:xfrm>
          <a:prstGeom prst="rect">
            <a:avLst/>
          </a:prstGeom>
        </p:spPr>
      </p:pic>
      <p:pic>
        <p:nvPicPr>
          <p:cNvPr id="19" name="Picture 18" descr="Text&#10;&#10;Description automatically generated"/>
          <p:cNvPicPr>
            <a:picLocks noChangeAspect="1"/>
          </p:cNvPicPr>
          <p:nvPr/>
        </p:nvPicPr>
        <p:blipFill>
          <a:blip r:embed="rId8"/>
          <a:stretch/>
        </p:blipFill>
        <p:spPr bwMode="auto">
          <a:xfrm>
            <a:off x="8263629" y="5079108"/>
            <a:ext cx="939015" cy="597555"/>
          </a:xfrm>
          <a:prstGeom prst="rect">
            <a:avLst/>
          </a:prstGeom>
        </p:spPr>
      </p:pic>
      <p:pic>
        <p:nvPicPr>
          <p:cNvPr id="21" name="Picture 20" descr="A picture containing logo&#10;&#10;Description automatically generated"/>
          <p:cNvPicPr>
            <a:picLocks noChangeAspect="1"/>
          </p:cNvPicPr>
          <p:nvPr/>
        </p:nvPicPr>
        <p:blipFill>
          <a:blip r:embed="rId9" cstate="print">
            <a:extLst>
              <a:ext uri="{28A0092B-C50C-407E-A947-70E740481C1C}">
                <a14:useLocalDpi xmlns:a14="http://schemas.microsoft.com/office/drawing/2010/main"/>
              </a:ext>
            </a:extLst>
          </a:blip>
          <a:stretch/>
        </p:blipFill>
        <p:spPr bwMode="auto">
          <a:xfrm>
            <a:off x="9516861" y="4945564"/>
            <a:ext cx="480273" cy="488553"/>
          </a:xfrm>
          <a:prstGeom prst="rect">
            <a:avLst/>
          </a:prstGeom>
        </p:spPr>
      </p:pic>
      <p:pic>
        <p:nvPicPr>
          <p:cNvPr id="23" name="Picture 22" descr="Icon&#10;&#10;Description automatically generated"/>
          <p:cNvPicPr>
            <a:picLocks noChangeAspect="1"/>
          </p:cNvPicPr>
          <p:nvPr/>
        </p:nvPicPr>
        <p:blipFill>
          <a:blip r:embed="rId10" cstate="print">
            <a:extLst>
              <a:ext uri="{28A0092B-C50C-407E-A947-70E740481C1C}">
                <a14:useLocalDpi xmlns:a14="http://schemas.microsoft.com/office/drawing/2010/main"/>
              </a:ext>
            </a:extLst>
          </a:blip>
          <a:stretch/>
        </p:blipFill>
        <p:spPr bwMode="auto">
          <a:xfrm>
            <a:off x="7454709" y="4950577"/>
            <a:ext cx="402526" cy="527903"/>
          </a:xfrm>
          <a:prstGeom prst="rect">
            <a:avLst/>
          </a:prstGeom>
        </p:spPr>
      </p:pic>
      <p:pic>
        <p:nvPicPr>
          <p:cNvPr id="25" name="Picture 24" descr="Text&#10;&#10;Description automatically generated"/>
          <p:cNvPicPr>
            <a:picLocks noChangeAspect="1"/>
          </p:cNvPicPr>
          <p:nvPr/>
        </p:nvPicPr>
        <p:blipFill>
          <a:blip r:embed="rId11"/>
          <a:stretch/>
        </p:blipFill>
        <p:spPr bwMode="auto">
          <a:xfrm>
            <a:off x="126875" y="6222820"/>
            <a:ext cx="1501144" cy="383504"/>
          </a:xfrm>
          <a:prstGeom prst="rect">
            <a:avLst/>
          </a:prstGeom>
        </p:spPr>
      </p:pic>
      <p:pic>
        <p:nvPicPr>
          <p:cNvPr id="27" name="Picture 26" descr="A picture containing text&#10;&#10;Description automatically generated"/>
          <p:cNvPicPr>
            <a:picLocks noChangeAspect="1"/>
          </p:cNvPicPr>
          <p:nvPr/>
        </p:nvPicPr>
        <p:blipFill>
          <a:blip r:embed="rId12"/>
          <a:stretch/>
        </p:blipFill>
        <p:spPr bwMode="auto">
          <a:xfrm>
            <a:off x="9756998" y="6064841"/>
            <a:ext cx="947552" cy="426825"/>
          </a:xfrm>
          <a:prstGeom prst="rect">
            <a:avLst/>
          </a:prstGeom>
        </p:spPr>
      </p:pic>
      <p:pic>
        <p:nvPicPr>
          <p:cNvPr id="30" name="Picture 29" descr="A picture containing logo&#10;&#10;Description automatically generated"/>
          <p:cNvPicPr>
            <a:picLocks noChangeAspect="1"/>
          </p:cNvPicPr>
          <p:nvPr/>
        </p:nvPicPr>
        <p:blipFill>
          <a:blip r:embed="rId13" cstate="print">
            <a:extLst>
              <a:ext uri="{28A0092B-C50C-407E-A947-70E740481C1C}">
                <a14:useLocalDpi xmlns:a14="http://schemas.microsoft.com/office/drawing/2010/main"/>
              </a:ext>
            </a:extLst>
          </a:blip>
          <a:stretch/>
        </p:blipFill>
        <p:spPr bwMode="auto">
          <a:xfrm>
            <a:off x="1257389" y="5194885"/>
            <a:ext cx="664585" cy="418636"/>
          </a:xfrm>
          <a:prstGeom prst="rect">
            <a:avLst/>
          </a:prstGeom>
        </p:spPr>
      </p:pic>
      <p:pic>
        <p:nvPicPr>
          <p:cNvPr id="31" name="Picture 30" descr="A picture containing logo&#10;&#10;Description automatically generated"/>
          <p:cNvPicPr>
            <a:picLocks noChangeAspect="1"/>
          </p:cNvPicPr>
          <p:nvPr/>
        </p:nvPicPr>
        <p:blipFill>
          <a:blip r:embed="rId14" cstate="print">
            <a:extLst>
              <a:ext uri="{28A0092B-C50C-407E-A947-70E740481C1C}">
                <a14:useLocalDpi xmlns:a14="http://schemas.microsoft.com/office/drawing/2010/main"/>
              </a:ext>
            </a:extLst>
          </a:blip>
          <a:stretch/>
        </p:blipFill>
        <p:spPr bwMode="auto">
          <a:xfrm>
            <a:off x="2205374" y="4905354"/>
            <a:ext cx="671842" cy="512103"/>
          </a:xfrm>
          <a:prstGeom prst="rect">
            <a:avLst/>
          </a:prstGeom>
        </p:spPr>
      </p:pic>
      <p:pic>
        <p:nvPicPr>
          <p:cNvPr id="32" name="Picture 31"/>
          <p:cNvPicPr>
            <a:picLocks noChangeAspect="1"/>
          </p:cNvPicPr>
          <p:nvPr/>
        </p:nvPicPr>
        <p:blipFill>
          <a:blip r:embed="rId15" cstate="print">
            <a:extLst>
              <a:ext uri="{28A0092B-C50C-407E-A947-70E740481C1C}">
                <a14:useLocalDpi xmlns:a14="http://schemas.microsoft.com/office/drawing/2010/main"/>
              </a:ext>
            </a:extLst>
          </a:blip>
          <a:stretch/>
        </p:blipFill>
        <p:spPr bwMode="auto">
          <a:xfrm>
            <a:off x="539041" y="4906342"/>
            <a:ext cx="434670" cy="551306"/>
          </a:xfrm>
          <a:prstGeom prst="rect">
            <a:avLst/>
          </a:prstGeom>
        </p:spPr>
      </p:pic>
      <p:pic>
        <p:nvPicPr>
          <p:cNvPr id="34" name="Picture 33" descr="A picture containing text&#10;&#10;Description automatically generated"/>
          <p:cNvPicPr>
            <a:picLocks noChangeAspect="1"/>
          </p:cNvPicPr>
          <p:nvPr/>
        </p:nvPicPr>
        <p:blipFill>
          <a:blip r:embed="rId16" cstate="print">
            <a:extLst>
              <a:ext uri="{28A0092B-C50C-407E-A947-70E740481C1C}">
                <a14:useLocalDpi xmlns:a14="http://schemas.microsoft.com/office/drawing/2010/main"/>
              </a:ext>
            </a:extLst>
          </a:blip>
          <a:srcRect/>
          <a:stretch/>
        </p:blipFill>
        <p:spPr bwMode="auto">
          <a:xfrm>
            <a:off x="10686498" y="6101483"/>
            <a:ext cx="1467887" cy="242675"/>
          </a:xfrm>
          <a:prstGeom prst="rect">
            <a:avLst/>
          </a:prstGeom>
        </p:spPr>
      </p:pic>
      <p:sp>
        <p:nvSpPr>
          <p:cNvPr id="7" name="Title 6"/>
          <p:cNvSpPr>
            <a:spLocks noGrp="1"/>
          </p:cNvSpPr>
          <p:nvPr>
            <p:ph type="title"/>
          </p:nvPr>
        </p:nvSpPr>
        <p:spPr bwMode="auto">
          <a:xfrm>
            <a:off x="1204347" y="873109"/>
            <a:ext cx="9783306" cy="570551"/>
          </a:xfrm>
        </p:spPr>
        <p:txBody>
          <a:bodyPr>
            <a:noAutofit/>
          </a:bodyPr>
          <a:lstStyle/>
          <a:p>
            <a:pPr algn="ctr">
              <a:defRPr/>
            </a:pPr>
            <a:r>
              <a:rPr lang="fr-FR" sz="3600" cap="none"/>
              <a:t>MISSION STATEMENT</a:t>
            </a:r>
            <a:endParaRPr/>
          </a:p>
        </p:txBody>
      </p:sp>
      <p:pic>
        <p:nvPicPr>
          <p:cNvPr id="3" name="Image 20"/>
          <p:cNvPicPr>
            <a:picLocks noChangeAspect="1"/>
          </p:cNvPicPr>
          <p:nvPr/>
        </p:nvPicPr>
        <p:blipFill>
          <a:blip r:embed="rId17" cstate="print">
            <a:extLst>
              <a:ext uri="{28A0092B-C50C-407E-A947-70E740481C1C}">
                <a14:useLocalDpi xmlns:a14="http://schemas.microsoft.com/office/drawing/2010/main"/>
              </a:ext>
            </a:extLst>
          </a:blip>
          <a:stretch/>
        </p:blipFill>
        <p:spPr bwMode="auto">
          <a:xfrm>
            <a:off x="3585066" y="4957607"/>
            <a:ext cx="756409" cy="400414"/>
          </a:xfrm>
          <a:prstGeom prst="rect">
            <a:avLst/>
          </a:prstGeom>
        </p:spPr>
      </p:pic>
      <p:pic>
        <p:nvPicPr>
          <p:cNvPr id="5" name="Image 35"/>
          <p:cNvPicPr>
            <a:picLocks noChangeAspect="1"/>
          </p:cNvPicPr>
          <p:nvPr/>
        </p:nvPicPr>
        <p:blipFill>
          <a:blip r:embed="rId18" cstate="print">
            <a:extLst>
              <a:ext uri="{28A0092B-C50C-407E-A947-70E740481C1C}">
                <a14:useLocalDpi xmlns:a14="http://schemas.microsoft.com/office/drawing/2010/main"/>
              </a:ext>
            </a:extLst>
          </a:blip>
          <a:stretch/>
        </p:blipFill>
        <p:spPr bwMode="auto">
          <a:xfrm>
            <a:off x="8894064" y="5997431"/>
            <a:ext cx="603051" cy="603051"/>
          </a:xfrm>
          <a:prstGeom prst="rect">
            <a:avLst/>
          </a:prstGeom>
        </p:spPr>
      </p:pic>
      <p:pic>
        <p:nvPicPr>
          <p:cNvPr id="9" name="Image 30"/>
          <p:cNvPicPr>
            <a:picLocks noChangeAspect="1"/>
          </p:cNvPicPr>
          <p:nvPr/>
        </p:nvPicPr>
        <p:blipFill>
          <a:blip r:embed="rId19" cstate="print">
            <a:extLst>
              <a:ext uri="{28A0092B-C50C-407E-A947-70E740481C1C}">
                <a14:useLocalDpi xmlns:a14="http://schemas.microsoft.com/office/drawing/2010/main"/>
              </a:ext>
            </a:extLst>
          </a:blip>
          <a:srcRect/>
          <a:stretch/>
        </p:blipFill>
        <p:spPr bwMode="auto">
          <a:xfrm>
            <a:off x="4914675" y="6071928"/>
            <a:ext cx="1181325" cy="593060"/>
          </a:xfrm>
          <a:prstGeom prst="rect">
            <a:avLst/>
          </a:prstGeom>
        </p:spPr>
      </p:pic>
      <p:pic>
        <p:nvPicPr>
          <p:cNvPr id="11" name="Image 22"/>
          <p:cNvPicPr>
            <a:picLocks noChangeAspect="1"/>
          </p:cNvPicPr>
          <p:nvPr/>
        </p:nvPicPr>
        <p:blipFill>
          <a:blip r:embed="rId20" cstate="print">
            <a:extLst>
              <a:ext uri="{28A0092B-C50C-407E-A947-70E740481C1C}">
                <a14:useLocalDpi xmlns:a14="http://schemas.microsoft.com/office/drawing/2010/main"/>
              </a:ext>
            </a:extLst>
          </a:blip>
          <a:stretch/>
        </p:blipFill>
        <p:spPr bwMode="auto">
          <a:xfrm>
            <a:off x="7534294" y="6087039"/>
            <a:ext cx="432520" cy="430834"/>
          </a:xfrm>
          <a:prstGeom prst="rect">
            <a:avLst/>
          </a:prstGeom>
        </p:spPr>
      </p:pic>
      <p:pic>
        <p:nvPicPr>
          <p:cNvPr id="13" name="Image 70" descr="Une image contenant texte&#10;&#10;Description générée automatiquement"/>
          <p:cNvPicPr>
            <a:picLocks noChangeAspect="1"/>
          </p:cNvPicPr>
          <p:nvPr/>
        </p:nvPicPr>
        <p:blipFill>
          <a:blip r:embed="rId21"/>
          <a:stretch/>
        </p:blipFill>
        <p:spPr bwMode="auto">
          <a:xfrm>
            <a:off x="4235093" y="6127713"/>
            <a:ext cx="490932" cy="490932"/>
          </a:xfrm>
          <a:prstGeom prst="rect">
            <a:avLst/>
          </a:prstGeom>
        </p:spPr>
      </p:pic>
      <p:pic>
        <p:nvPicPr>
          <p:cNvPr id="14" name="Picture 8" descr="Fondation Daniel et Nina Carasso | Cnap"/>
          <p:cNvPicPr>
            <a:picLocks noChangeAspect="1" noChangeArrowheads="1"/>
          </p:cNvPicPr>
          <p:nvPr/>
        </p:nvPicPr>
        <p:blipFill>
          <a:blip r:embed="rId22" cstate="print">
            <a:extLst>
              <a:ext uri="{28A0092B-C50C-407E-A947-70E740481C1C}">
                <a14:useLocalDpi xmlns:a14="http://schemas.microsoft.com/office/drawing/2010/main"/>
              </a:ext>
            </a:extLst>
          </a:blip>
          <a:stretch/>
        </p:blipFill>
        <p:spPr bwMode="auto">
          <a:xfrm>
            <a:off x="3038783" y="6236263"/>
            <a:ext cx="884771" cy="449408"/>
          </a:xfrm>
          <a:prstGeom prst="rect">
            <a:avLst/>
          </a:prstGeom>
          <a:noFill/>
        </p:spPr>
      </p:pic>
      <p:pic>
        <p:nvPicPr>
          <p:cNvPr id="16" name="Image 24"/>
          <p:cNvPicPr>
            <a:picLocks noChangeAspect="1"/>
          </p:cNvPicPr>
          <p:nvPr/>
        </p:nvPicPr>
        <p:blipFill>
          <a:blip r:embed="rId23" cstate="print">
            <a:extLst>
              <a:ext uri="{28A0092B-C50C-407E-A947-70E740481C1C}">
                <a14:useLocalDpi xmlns:a14="http://schemas.microsoft.com/office/drawing/2010/main"/>
              </a:ext>
            </a:extLst>
          </a:blip>
          <a:stretch/>
        </p:blipFill>
        <p:spPr bwMode="auto">
          <a:xfrm>
            <a:off x="6343577" y="5929211"/>
            <a:ext cx="725183" cy="725183"/>
          </a:xfrm>
          <a:prstGeom prst="rect">
            <a:avLst/>
          </a:prstGeom>
        </p:spPr>
      </p:pic>
      <p:pic>
        <p:nvPicPr>
          <p:cNvPr id="18" name="Image 5"/>
          <p:cNvPicPr>
            <a:picLocks noChangeAspect="1"/>
          </p:cNvPicPr>
          <p:nvPr/>
        </p:nvPicPr>
        <p:blipFill>
          <a:blip r:embed="rId24" cstate="print">
            <a:extLst>
              <a:ext uri="{28A0092B-C50C-407E-A947-70E740481C1C}">
                <a14:useLocalDpi xmlns:a14="http://schemas.microsoft.com/office/drawing/2010/main"/>
              </a:ext>
            </a:extLst>
          </a:blip>
          <a:stretch/>
        </p:blipFill>
        <p:spPr bwMode="auto">
          <a:xfrm>
            <a:off x="8105611" y="5999911"/>
            <a:ext cx="788453" cy="657044"/>
          </a:xfrm>
          <a:prstGeom prst="rect">
            <a:avLst/>
          </a:prstGeom>
        </p:spPr>
      </p:pic>
      <p:pic>
        <p:nvPicPr>
          <p:cNvPr id="24" name="Picture 23" descr="Logo&#10;&#10;Description automatically generated"/>
          <p:cNvPicPr>
            <a:picLocks noChangeAspect="1"/>
          </p:cNvPicPr>
          <p:nvPr/>
        </p:nvPicPr>
        <p:blipFill>
          <a:blip r:embed="rId25" cstate="print">
            <a:extLst>
              <a:ext uri="{28A0092B-C50C-407E-A947-70E740481C1C}">
                <a14:useLocalDpi xmlns:a14="http://schemas.microsoft.com/office/drawing/2010/main"/>
              </a:ext>
            </a:extLst>
          </a:blip>
          <a:stretch/>
        </p:blipFill>
        <p:spPr bwMode="auto">
          <a:xfrm>
            <a:off x="10774390" y="0"/>
            <a:ext cx="1413744" cy="11473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62930-2C80-4FBD-DB8B-6928ABE44DF0}"/>
              </a:ext>
            </a:extLst>
          </p:cNvPr>
          <p:cNvSpPr>
            <a:spLocks noGrp="1"/>
          </p:cNvSpPr>
          <p:nvPr>
            <p:ph type="title"/>
          </p:nvPr>
        </p:nvSpPr>
        <p:spPr>
          <a:xfrm>
            <a:off x="581192" y="702155"/>
            <a:ext cx="3424138" cy="1057375"/>
          </a:xfrm>
        </p:spPr>
        <p:txBody>
          <a:bodyPr/>
          <a:lstStyle/>
          <a:p>
            <a:r>
              <a:rPr lang="en-US" dirty="0"/>
              <a:t>Agenda</a:t>
            </a:r>
          </a:p>
        </p:txBody>
      </p:sp>
      <p:sp>
        <p:nvSpPr>
          <p:cNvPr id="3" name="Content Placeholder 2">
            <a:extLst>
              <a:ext uri="{FF2B5EF4-FFF2-40B4-BE49-F238E27FC236}">
                <a16:creationId xmlns:a16="http://schemas.microsoft.com/office/drawing/2014/main" id="{DD5A8BC6-7DEA-6F6F-FF51-B89D6D3C1938}"/>
              </a:ext>
            </a:extLst>
          </p:cNvPr>
          <p:cNvSpPr>
            <a:spLocks noGrp="1"/>
          </p:cNvSpPr>
          <p:nvPr>
            <p:ph idx="1"/>
          </p:nvPr>
        </p:nvSpPr>
        <p:spPr>
          <a:xfrm>
            <a:off x="1208615" y="1760622"/>
            <a:ext cx="6865748" cy="5097378"/>
          </a:xfrm>
        </p:spPr>
        <p:txBody>
          <a:bodyPr>
            <a:noAutofit/>
          </a:bodyPr>
          <a:lstStyle/>
          <a:p>
            <a:pPr marL="457200" indent="-457200" algn="l" defTabSz="457200" rtl="0">
              <a:lnSpc>
                <a:spcPct val="150000"/>
              </a:lnSpc>
              <a:spcBef>
                <a:spcPts val="0"/>
              </a:spcBef>
              <a:spcAft>
                <a:spcPts val="600"/>
              </a:spcAft>
              <a:buClr>
                <a:schemeClr val="accent1"/>
              </a:buClr>
              <a:buSzPct val="92000"/>
              <a:buFont typeface="+mj-lt"/>
              <a:buAutoNum type="arabicPeriod"/>
            </a:pPr>
            <a:r>
              <a:rPr lang="en-US" sz="2200" dirty="0"/>
              <a:t>Stockholm Amendment update</a:t>
            </a:r>
          </a:p>
          <a:p>
            <a:pPr marL="457200" indent="-457200" algn="l" defTabSz="457200" rtl="0">
              <a:lnSpc>
                <a:spcPct val="150000"/>
              </a:lnSpc>
              <a:spcBef>
                <a:spcPts val="0"/>
              </a:spcBef>
              <a:spcAft>
                <a:spcPts val="600"/>
              </a:spcAft>
              <a:buClr>
                <a:schemeClr val="accent1"/>
              </a:buClr>
              <a:buSzPct val="92000"/>
              <a:buFont typeface="+mj-lt"/>
              <a:buAutoNum type="arabicPeriod"/>
            </a:pPr>
            <a:r>
              <a:rPr lang="en-US" sz="2200" dirty="0"/>
              <a:t>Preparations for our event during future Presidencies of the Council of the European Union</a:t>
            </a:r>
          </a:p>
          <a:p>
            <a:pPr marL="457200" indent="-457200" algn="l" defTabSz="457200" rtl="0">
              <a:lnSpc>
                <a:spcPct val="150000"/>
              </a:lnSpc>
              <a:spcBef>
                <a:spcPts val="0"/>
              </a:spcBef>
              <a:spcAft>
                <a:spcPts val="600"/>
              </a:spcAft>
              <a:buClr>
                <a:schemeClr val="accent1"/>
              </a:buClr>
              <a:buSzPct val="92000"/>
              <a:buFont typeface="+mj-lt"/>
              <a:buAutoNum type="arabicPeriod"/>
            </a:pPr>
            <a:r>
              <a:rPr lang="en-US" sz="2200" dirty="0"/>
              <a:t>Preparations for the World Health Summit 2023, October 15-17</a:t>
            </a:r>
          </a:p>
          <a:p>
            <a:pPr marL="457200" indent="-457200" algn="l" defTabSz="457200" rtl="0">
              <a:lnSpc>
                <a:spcPct val="150000"/>
              </a:lnSpc>
              <a:spcBef>
                <a:spcPts val="0"/>
              </a:spcBef>
              <a:spcAft>
                <a:spcPts val="600"/>
              </a:spcAft>
              <a:buClr>
                <a:schemeClr val="accent1"/>
              </a:buClr>
              <a:buSzPct val="92000"/>
              <a:buFont typeface="+mj-lt"/>
              <a:buAutoNum type="arabicPeriod"/>
            </a:pPr>
            <a:r>
              <a:rPr lang="en-US" sz="2200" dirty="0"/>
              <a:t>Reinforcing OEGH : LinkedIn and Letter of Commitment</a:t>
            </a:r>
          </a:p>
          <a:p>
            <a:pPr marL="285750" indent="-285750" algn="l" defTabSz="457200" rtl="0">
              <a:lnSpc>
                <a:spcPct val="150000"/>
              </a:lnSpc>
              <a:spcBef>
                <a:spcPts val="0"/>
              </a:spcBef>
              <a:spcAft>
                <a:spcPts val="600"/>
              </a:spcAft>
              <a:buClr>
                <a:schemeClr val="accent1"/>
              </a:buClr>
              <a:buSzPct val="92000"/>
              <a:buFont typeface="Arial" panose="020B0604020202020204" pitchFamily="34" charset="0"/>
              <a:buChar char="•"/>
            </a:pPr>
            <a:endParaRPr lang="en-US" sz="2200" dirty="0"/>
          </a:p>
        </p:txBody>
      </p:sp>
      <p:sp>
        <p:nvSpPr>
          <p:cNvPr id="5" name="Picture Placeholder 4">
            <a:extLst>
              <a:ext uri="{FF2B5EF4-FFF2-40B4-BE49-F238E27FC236}">
                <a16:creationId xmlns:a16="http://schemas.microsoft.com/office/drawing/2014/main" id="{E46C6482-56A8-88CC-81C9-3A59A3DAC26C}"/>
              </a:ext>
            </a:extLst>
          </p:cNvPr>
          <p:cNvSpPr>
            <a:spLocks noGrp="1"/>
          </p:cNvSpPr>
          <p:nvPr>
            <p:ph type="pic" sz="quarter" idx="14"/>
          </p:nvPr>
        </p:nvSpPr>
        <p:spPr>
          <a:xfrm>
            <a:off x="8046720" y="1147386"/>
            <a:ext cx="3703320" cy="5244269"/>
          </a:xfrm>
          <a:solidFill>
            <a:schemeClr val="accent1"/>
          </a:solidFill>
        </p:spPr>
      </p:sp>
      <p:sp>
        <p:nvSpPr>
          <p:cNvPr id="6" name="Striped Right Arrow 5">
            <a:extLst>
              <a:ext uri="{FF2B5EF4-FFF2-40B4-BE49-F238E27FC236}">
                <a16:creationId xmlns:a16="http://schemas.microsoft.com/office/drawing/2014/main" id="{11FC8337-8033-5966-F18E-89B4E175DEC8}"/>
              </a:ext>
            </a:extLst>
          </p:cNvPr>
          <p:cNvSpPr/>
          <p:nvPr/>
        </p:nvSpPr>
        <p:spPr>
          <a:xfrm>
            <a:off x="581192" y="2285222"/>
            <a:ext cx="511444" cy="344061"/>
          </a:xfrm>
          <a:prstGeom prst="stripedRight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solidFill>
                <a:schemeClr val="accent3"/>
              </a:solidFill>
            </a:endParaRPr>
          </a:p>
        </p:txBody>
      </p:sp>
      <p:sp>
        <p:nvSpPr>
          <p:cNvPr id="7" name="Striped Right Arrow 6">
            <a:extLst>
              <a:ext uri="{FF2B5EF4-FFF2-40B4-BE49-F238E27FC236}">
                <a16:creationId xmlns:a16="http://schemas.microsoft.com/office/drawing/2014/main" id="{5C9B7D6F-6EC1-E771-0DCE-C5794AA5A918}"/>
              </a:ext>
            </a:extLst>
          </p:cNvPr>
          <p:cNvSpPr/>
          <p:nvPr/>
        </p:nvSpPr>
        <p:spPr>
          <a:xfrm>
            <a:off x="581192" y="2880491"/>
            <a:ext cx="511444" cy="34406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sp>
        <p:nvSpPr>
          <p:cNvPr id="8" name="Striped Right Arrow 7">
            <a:extLst>
              <a:ext uri="{FF2B5EF4-FFF2-40B4-BE49-F238E27FC236}">
                <a16:creationId xmlns:a16="http://schemas.microsoft.com/office/drawing/2014/main" id="{940DB46B-1F3C-54C6-ECD1-478AC401C275}"/>
              </a:ext>
            </a:extLst>
          </p:cNvPr>
          <p:cNvSpPr/>
          <p:nvPr/>
        </p:nvSpPr>
        <p:spPr>
          <a:xfrm>
            <a:off x="581192" y="3954789"/>
            <a:ext cx="511444" cy="344061"/>
          </a:xfrm>
          <a:prstGeom prst="stripedRightArrow">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sp>
        <p:nvSpPr>
          <p:cNvPr id="9" name="Striped Right Arrow 8">
            <a:extLst>
              <a:ext uri="{FF2B5EF4-FFF2-40B4-BE49-F238E27FC236}">
                <a16:creationId xmlns:a16="http://schemas.microsoft.com/office/drawing/2014/main" id="{A4CFCCEC-BB7C-7110-F666-A25C97EEA542}"/>
              </a:ext>
            </a:extLst>
          </p:cNvPr>
          <p:cNvSpPr/>
          <p:nvPr/>
        </p:nvSpPr>
        <p:spPr>
          <a:xfrm>
            <a:off x="581192" y="5028956"/>
            <a:ext cx="511444" cy="344061"/>
          </a:xfrm>
          <a:prstGeom prst="stripedRightArrow">
            <a:avLst/>
          </a:prstGeom>
          <a:solidFill>
            <a:schemeClr val="accent4"/>
          </a:solidFill>
          <a:ln>
            <a:solidFill>
              <a:srgbClr val="F4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pPr>
            <a:endParaRPr lang="en-US"/>
          </a:p>
        </p:txBody>
      </p:sp>
      <p:pic>
        <p:nvPicPr>
          <p:cNvPr id="16" name="Picture 15" descr="Logo&#10;&#10;Description automatically generated">
            <a:extLst>
              <a:ext uri="{FF2B5EF4-FFF2-40B4-BE49-F238E27FC236}">
                <a16:creationId xmlns:a16="http://schemas.microsoft.com/office/drawing/2014/main" id="{6E60B376-39F5-4D80-5F08-9F5F2A74D965}"/>
              </a:ext>
            </a:extLst>
          </p:cNvPr>
          <p:cNvPicPr>
            <a:picLocks noChangeAspect="1"/>
          </p:cNvPicPr>
          <p:nvPr/>
        </p:nvPicPr>
        <p:blipFill>
          <a:blip r:embed="rId3" cstate="print">
            <a:extLst>
              <a:ext uri="{28A0092B-C50C-407E-A947-70E740481C1C}">
                <a14:useLocalDpi xmlns:a14="http://schemas.microsoft.com/office/drawing/2010/main"/>
              </a:ext>
            </a:extLst>
          </a:blip>
          <a:stretch/>
        </p:blipFill>
        <p:spPr bwMode="auto">
          <a:xfrm>
            <a:off x="10774390" y="0"/>
            <a:ext cx="1413744" cy="1147386"/>
          </a:xfrm>
          <a:prstGeom prst="rect">
            <a:avLst/>
          </a:prstGeom>
        </p:spPr>
      </p:pic>
    </p:spTree>
    <p:extLst>
      <p:ext uri="{BB962C8B-B14F-4D97-AF65-F5344CB8AC3E}">
        <p14:creationId xmlns:p14="http://schemas.microsoft.com/office/powerpoint/2010/main" val="2680140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4" name="Titre 3"/>
          <p:cNvSpPr txBox="1"/>
          <p:nvPr/>
        </p:nvSpPr>
        <p:spPr bwMode="auto">
          <a:xfrm>
            <a:off x="544940" y="794283"/>
            <a:ext cx="10491420" cy="1085242"/>
          </a:xfrm>
          <a:prstGeom prst="rect">
            <a:avLst/>
          </a:prstGeom>
        </p:spPr>
        <p:txBody>
          <a:bodyPr vert="horz" lIns="91440" tIns="45720" rIns="91440" bIns="45720" rtlCol="0" anchor="ctr">
            <a:normAutofit/>
          </a:bodyPr>
          <a:lstStyle>
            <a:lvl1pPr algn="l" defTabSz="914400">
              <a:lnSpc>
                <a:spcPct val="90000"/>
              </a:lnSpc>
              <a:spcBef>
                <a:spcPts val="0"/>
              </a:spcBef>
              <a:buNone/>
              <a:defRPr sz="1900" b="1" i="0" spc="300">
                <a:solidFill>
                  <a:schemeClr val="bg1"/>
                </a:solidFill>
                <a:latin typeface="Roboto Light"/>
                <a:ea typeface="Roboto Light"/>
                <a:cs typeface="+mj-cs"/>
              </a:defRPr>
            </a:lvl1pPr>
          </a:lstStyle>
          <a:p>
            <a:pPr>
              <a:defRPr/>
            </a:pPr>
            <a:r>
              <a:rPr lang="en-US" sz="2400" b="0">
                <a:solidFill>
                  <a:schemeClr val="tx1">
                    <a:lumMod val="75000"/>
                    <a:lumOff val="25000"/>
                  </a:schemeClr>
                </a:solidFill>
                <a:latin typeface="+mj-lt"/>
              </a:rPr>
              <a:t>ONE EUROPE FOR GLOBAL HEALTH DECLARATION </a:t>
            </a:r>
            <a:endParaRPr/>
          </a:p>
          <a:p>
            <a:pPr>
              <a:lnSpc>
                <a:spcPct val="150000"/>
              </a:lnSpc>
              <a:defRPr/>
            </a:pPr>
            <a:r>
              <a:rPr lang="en-US" sz="2000" b="0">
                <a:solidFill>
                  <a:schemeClr val="tx1">
                    <a:lumMod val="75000"/>
                    <a:lumOff val="25000"/>
                  </a:schemeClr>
                </a:solidFill>
                <a:latin typeface="+mj-lt"/>
              </a:rPr>
              <a:t>Feb 8, 2022</a:t>
            </a:r>
            <a:endParaRPr/>
          </a:p>
        </p:txBody>
      </p:sp>
      <p:sp>
        <p:nvSpPr>
          <p:cNvPr id="2" name="Content Placeholder 2"/>
          <p:cNvSpPr>
            <a:spLocks noGrp="1"/>
          </p:cNvSpPr>
          <p:nvPr>
            <p:ph idx="1"/>
          </p:nvPr>
        </p:nvSpPr>
        <p:spPr bwMode="auto">
          <a:xfrm>
            <a:off x="574248" y="1983969"/>
            <a:ext cx="7683439" cy="3194861"/>
          </a:xfrm>
        </p:spPr>
        <p:txBody>
          <a:bodyPr>
            <a:normAutofit/>
          </a:bodyPr>
          <a:lstStyle/>
          <a:p>
            <a:pPr marL="342900" marR="0" lvl="0" indent="-342900" algn="just">
              <a:spcBef>
                <a:spcPts val="1200"/>
              </a:spcBef>
              <a:spcAft>
                <a:spcPts val="0"/>
              </a:spcAft>
              <a:buFont typeface="+mj-lt"/>
              <a:buAutoNum type="arabicPeriod"/>
              <a:defRPr/>
            </a:pPr>
            <a:r>
              <a:rPr lang="en-US" u="none" strike="noStrike">
                <a:solidFill>
                  <a:srgbClr val="14112E"/>
                </a:solidFill>
                <a:ea typeface="Spectral"/>
                <a:cs typeface="Spectral"/>
              </a:rPr>
              <a:t>Make a long-term commitment to future generations, to enhance preparedness and build more resilient societies</a:t>
            </a:r>
            <a:endParaRPr lang="en-US" u="none" strike="noStrike">
              <a:solidFill>
                <a:srgbClr val="14112E"/>
              </a:solidFill>
              <a:ea typeface="Arial"/>
            </a:endParaRPr>
          </a:p>
          <a:p>
            <a:pPr marL="342900" marR="0" lvl="0" indent="-342900" algn="just">
              <a:spcBef>
                <a:spcPts val="0"/>
              </a:spcBef>
              <a:spcAft>
                <a:spcPts val="0"/>
              </a:spcAft>
              <a:buFont typeface="+mj-lt"/>
              <a:buAutoNum type="arabicPeriod"/>
              <a:defRPr/>
            </a:pPr>
            <a:endParaRPr lang="en-US" u="none" strike="noStrike">
              <a:solidFill>
                <a:srgbClr val="14112E"/>
              </a:solidFill>
              <a:ea typeface="Spectral"/>
              <a:cs typeface="Spectral"/>
            </a:endParaRPr>
          </a:p>
          <a:p>
            <a:pPr marL="342900" marR="0" lvl="0" indent="-342900" algn="just">
              <a:spcBef>
                <a:spcPts val="0"/>
              </a:spcBef>
              <a:spcAft>
                <a:spcPts val="0"/>
              </a:spcAft>
              <a:buFont typeface="+mj-lt"/>
              <a:buAutoNum type="arabicPeriod"/>
              <a:defRPr/>
            </a:pPr>
            <a:r>
              <a:rPr lang="en-US" u="none" strike="noStrike">
                <a:solidFill>
                  <a:srgbClr val="14112E"/>
                </a:solidFill>
                <a:ea typeface="Spectral"/>
                <a:cs typeface="Spectral"/>
              </a:rPr>
              <a:t>Think and act globally, regionally and locally – a “glocal” approach</a:t>
            </a:r>
            <a:endParaRPr lang="en-US" u="none" strike="noStrike">
              <a:solidFill>
                <a:srgbClr val="14112E"/>
              </a:solidFill>
              <a:ea typeface="Arial"/>
            </a:endParaRPr>
          </a:p>
          <a:p>
            <a:pPr marL="342900" marR="0" lvl="0" indent="-342900" algn="just">
              <a:spcBef>
                <a:spcPts val="0"/>
              </a:spcBef>
              <a:spcAft>
                <a:spcPts val="0"/>
              </a:spcAft>
              <a:buFont typeface="+mj-lt"/>
              <a:buAutoNum type="arabicPeriod"/>
              <a:defRPr/>
            </a:pPr>
            <a:endParaRPr lang="en-US" u="none" strike="noStrike">
              <a:solidFill>
                <a:srgbClr val="14112E"/>
              </a:solidFill>
              <a:ea typeface="Spectral"/>
              <a:cs typeface="Spectral"/>
            </a:endParaRPr>
          </a:p>
          <a:p>
            <a:pPr marL="342900" marR="0" lvl="0" indent="-342900" algn="just">
              <a:spcBef>
                <a:spcPts val="0"/>
              </a:spcBef>
              <a:spcAft>
                <a:spcPts val="0"/>
              </a:spcAft>
              <a:buFont typeface="+mj-lt"/>
              <a:buAutoNum type="arabicPeriod"/>
              <a:defRPr/>
            </a:pPr>
            <a:r>
              <a:rPr lang="en-US" u="none" strike="noStrike">
                <a:solidFill>
                  <a:srgbClr val="14112E"/>
                </a:solidFill>
                <a:ea typeface="Spectral"/>
                <a:cs typeface="Spectral"/>
              </a:rPr>
              <a:t>Come together in equity and solidarity within Europe and beyond </a:t>
            </a:r>
            <a:endParaRPr lang="en-US" u="none" strike="noStrike">
              <a:solidFill>
                <a:srgbClr val="14112E"/>
              </a:solidFill>
              <a:ea typeface="Arial"/>
            </a:endParaRPr>
          </a:p>
          <a:p>
            <a:pPr marL="342900" marR="0" lvl="0" indent="-342900" algn="just">
              <a:spcBef>
                <a:spcPts val="0"/>
              </a:spcBef>
              <a:spcAft>
                <a:spcPts val="0"/>
              </a:spcAft>
              <a:buFont typeface="+mj-lt"/>
              <a:buAutoNum type="arabicPeriod"/>
              <a:defRPr/>
            </a:pPr>
            <a:endParaRPr lang="en-US">
              <a:solidFill>
                <a:srgbClr val="14112E"/>
              </a:solidFill>
              <a:ea typeface="Spectral"/>
              <a:cs typeface="Spectral"/>
            </a:endParaRPr>
          </a:p>
          <a:p>
            <a:pPr marL="342900" marR="0" lvl="0" indent="-342900" algn="just">
              <a:spcBef>
                <a:spcPts val="0"/>
              </a:spcBef>
              <a:spcAft>
                <a:spcPts val="0"/>
              </a:spcAft>
              <a:buFont typeface="+mj-lt"/>
              <a:buAutoNum type="arabicPeriod"/>
              <a:defRPr/>
            </a:pPr>
            <a:r>
              <a:rPr lang="en-US" u="none" strike="noStrike">
                <a:solidFill>
                  <a:srgbClr val="14112E"/>
                </a:solidFill>
                <a:ea typeface="Spectral"/>
                <a:cs typeface="Spectral"/>
              </a:rPr>
              <a:t>Limit silos with more intersectoral cooperation</a:t>
            </a:r>
            <a:endParaRPr/>
          </a:p>
          <a:p>
            <a:pPr marL="342900" marR="0" lvl="0" indent="-342900" algn="just">
              <a:spcBef>
                <a:spcPts val="0"/>
              </a:spcBef>
              <a:spcAft>
                <a:spcPts val="0"/>
              </a:spcAft>
              <a:buFont typeface="+mj-lt"/>
              <a:buAutoNum type="arabicPeriod"/>
              <a:defRPr/>
            </a:pPr>
            <a:endParaRPr lang="en-US" u="none" strike="noStrike">
              <a:solidFill>
                <a:srgbClr val="14112E"/>
              </a:solidFill>
              <a:ea typeface="Arial"/>
            </a:endParaRPr>
          </a:p>
          <a:p>
            <a:pPr marL="342900" marR="0" lvl="0" indent="-342900" algn="just">
              <a:spcBef>
                <a:spcPts val="0"/>
              </a:spcBef>
              <a:spcAft>
                <a:spcPts val="1200"/>
              </a:spcAft>
              <a:buFont typeface="+mj-lt"/>
              <a:buAutoNum type="arabicPeriod"/>
              <a:defRPr/>
            </a:pPr>
            <a:r>
              <a:rPr lang="en-US" u="none" strike="noStrike">
                <a:solidFill>
                  <a:srgbClr val="14112E"/>
                </a:solidFill>
                <a:ea typeface="Spectral"/>
                <a:cs typeface="Spectral"/>
              </a:rPr>
              <a:t>Commit to good governance for a European Health Union </a:t>
            </a:r>
            <a:endParaRPr lang="en-US" u="none" strike="noStrike">
              <a:solidFill>
                <a:srgbClr val="14112E"/>
              </a:solidFill>
              <a:ea typeface="Arial"/>
            </a:endParaRPr>
          </a:p>
          <a:p>
            <a:pPr marL="0" indent="0">
              <a:buNone/>
              <a:defRPr/>
            </a:pPr>
            <a:endParaRPr lang="en-US" sz="1600"/>
          </a:p>
        </p:txBody>
      </p:sp>
      <p:sp>
        <p:nvSpPr>
          <p:cNvPr id="4" name="TextBox 3"/>
          <p:cNvSpPr txBox="1"/>
          <p:nvPr/>
        </p:nvSpPr>
        <p:spPr bwMode="auto">
          <a:xfrm>
            <a:off x="9375112" y="2039815"/>
            <a:ext cx="1607736" cy="369332"/>
          </a:xfrm>
          <a:prstGeom prst="rect">
            <a:avLst/>
          </a:prstGeom>
          <a:noFill/>
        </p:spPr>
        <p:txBody>
          <a:bodyPr wrap="square" rtlCol="0">
            <a:spAutoFit/>
          </a:bodyPr>
          <a:lstStyle/>
          <a:p>
            <a:pPr>
              <a:defRPr/>
            </a:pPr>
            <a:r>
              <a:rPr lang="fr-FR"/>
              <a:t>h</a:t>
            </a:r>
            <a:endParaRPr/>
          </a:p>
        </p:txBody>
      </p:sp>
      <p:sp>
        <p:nvSpPr>
          <p:cNvPr id="7" name="TextBox 6"/>
          <p:cNvSpPr txBox="1"/>
          <p:nvPr/>
        </p:nvSpPr>
        <p:spPr bwMode="auto">
          <a:xfrm>
            <a:off x="9316497" y="2500115"/>
            <a:ext cx="1336430" cy="2162571"/>
          </a:xfrm>
          <a:prstGeom prst="rect">
            <a:avLst/>
          </a:prstGeom>
          <a:noFill/>
        </p:spPr>
        <p:txBody>
          <a:bodyPr wrap="square" rtlCol="0">
            <a:spAutoFit/>
          </a:bodyPr>
          <a:lstStyle/>
          <a:p>
            <a:pPr>
              <a:defRPr/>
            </a:pPr>
            <a:endParaRPr lang="fr-FR"/>
          </a:p>
        </p:txBody>
      </p:sp>
      <p:pic>
        <p:nvPicPr>
          <p:cNvPr id="11" name="Picture 10"/>
          <p:cNvPicPr>
            <a:picLocks noChangeAspect="1"/>
          </p:cNvPicPr>
          <p:nvPr/>
        </p:nvPicPr>
        <p:blipFill>
          <a:blip r:embed="rId2"/>
          <a:stretch/>
        </p:blipFill>
        <p:spPr bwMode="auto">
          <a:xfrm>
            <a:off x="8286994" y="1328841"/>
            <a:ext cx="3783972" cy="5381778"/>
          </a:xfrm>
          <a:prstGeom prst="rect">
            <a:avLst/>
          </a:prstGeom>
        </p:spPr>
      </p:pic>
      <p:pic>
        <p:nvPicPr>
          <p:cNvPr id="13" name="Picture 12" descr="A picture containing text, worktable, desk&#10;&#10;Description automatically generated"/>
          <p:cNvPicPr>
            <a:picLocks noChangeAspect="1"/>
          </p:cNvPicPr>
          <p:nvPr/>
        </p:nvPicPr>
        <p:blipFill>
          <a:blip r:embed="rId3" cstate="print">
            <a:extLst>
              <a:ext uri="{28A0092B-C50C-407E-A947-70E740481C1C}">
                <a14:useLocalDpi xmlns:a14="http://schemas.microsoft.com/office/drawing/2010/main"/>
              </a:ext>
            </a:extLst>
          </a:blip>
          <a:stretch/>
        </p:blipFill>
        <p:spPr bwMode="auto">
          <a:xfrm>
            <a:off x="574248" y="4970206"/>
            <a:ext cx="3911570" cy="1740413"/>
          </a:xfrm>
          <a:prstGeom prst="rect">
            <a:avLst/>
          </a:prstGeom>
        </p:spPr>
      </p:pic>
      <p:pic>
        <p:nvPicPr>
          <p:cNvPr id="8" name="Picture 7" descr="Logo&#10;&#10;Description automatically generated"/>
          <p:cNvPicPr>
            <a:picLocks noChangeAspect="1"/>
          </p:cNvPicPr>
          <p:nvPr/>
        </p:nvPicPr>
        <p:blipFill>
          <a:blip r:embed="rId4" cstate="print">
            <a:extLst>
              <a:ext uri="{28A0092B-C50C-407E-A947-70E740481C1C}">
                <a14:useLocalDpi xmlns:a14="http://schemas.microsoft.com/office/drawing/2010/main"/>
              </a:ext>
            </a:extLst>
          </a:blip>
          <a:stretch/>
        </p:blipFill>
        <p:spPr bwMode="auto">
          <a:xfrm>
            <a:off x="10774390" y="0"/>
            <a:ext cx="1413744" cy="11473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65447B-18BE-FC5F-450A-9F922028706D}"/>
              </a:ext>
            </a:extLst>
          </p:cNvPr>
          <p:cNvSpPr/>
          <p:nvPr/>
        </p:nvSpPr>
        <p:spPr>
          <a:xfrm>
            <a:off x="9489185" y="26653"/>
            <a:ext cx="2702815" cy="10353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R="0" algn="ctr" rtl="0">
              <a:lnSpc>
                <a:spcPct val="100000"/>
              </a:lnSpc>
              <a:spcBef>
                <a:spcPts val="0"/>
              </a:spcBef>
              <a:spcAft>
                <a:spcPts val="0"/>
              </a:spcAft>
              <a:buClr>
                <a:srgbClr val="000000"/>
              </a:buClr>
              <a:buFont typeface="Arial"/>
            </a:pPr>
            <a:endParaRPr lang="en-US" dirty="0"/>
          </a:p>
        </p:txBody>
      </p:sp>
      <p:sp>
        <p:nvSpPr>
          <p:cNvPr id="2" name="Title 1">
            <a:extLst>
              <a:ext uri="{FF2B5EF4-FFF2-40B4-BE49-F238E27FC236}">
                <a16:creationId xmlns:a16="http://schemas.microsoft.com/office/drawing/2014/main" id="{3E305208-8DEF-7514-3DD9-2A45671A8EA1}"/>
              </a:ext>
            </a:extLst>
          </p:cNvPr>
          <p:cNvSpPr>
            <a:spLocks noGrp="1"/>
          </p:cNvSpPr>
          <p:nvPr>
            <p:ph type="title"/>
          </p:nvPr>
        </p:nvSpPr>
        <p:spPr>
          <a:xfrm>
            <a:off x="614364" y="618517"/>
            <a:ext cx="4686300" cy="1098137"/>
          </a:xfrm>
        </p:spPr>
        <p:txBody>
          <a:bodyPr/>
          <a:lstStyle/>
          <a:p>
            <a:r>
              <a:rPr lang="en-US" dirty="0">
                <a:effectLst/>
              </a:rPr>
              <a:t>Prague Amendment</a:t>
            </a:r>
            <a:r>
              <a:rPr lang="en-US" baseline="30000" dirty="0">
                <a:effectLst/>
                <a:latin typeface="+mn-ea"/>
                <a:ea typeface="+mn-ea"/>
                <a:cs typeface="+mn-cs"/>
              </a:rPr>
              <a:t>1</a:t>
            </a:r>
            <a:endParaRPr lang="en-US" baseline="30000" dirty="0">
              <a:latin typeface="+mn-ea"/>
              <a:ea typeface="+mn-ea"/>
              <a:cs typeface="+mn-cs"/>
            </a:endParaRPr>
          </a:p>
        </p:txBody>
      </p:sp>
      <p:sp>
        <p:nvSpPr>
          <p:cNvPr id="3" name="Content Placeholder 2">
            <a:extLst>
              <a:ext uri="{FF2B5EF4-FFF2-40B4-BE49-F238E27FC236}">
                <a16:creationId xmlns:a16="http://schemas.microsoft.com/office/drawing/2014/main" id="{1D724BCF-86A4-C791-995A-A787658E25B3}"/>
              </a:ext>
            </a:extLst>
          </p:cNvPr>
          <p:cNvSpPr>
            <a:spLocks noGrp="1"/>
          </p:cNvSpPr>
          <p:nvPr>
            <p:ph idx="1"/>
          </p:nvPr>
        </p:nvSpPr>
        <p:spPr>
          <a:xfrm>
            <a:off x="829270" y="1921817"/>
            <a:ext cx="5828316" cy="3424107"/>
          </a:xfrm>
        </p:spPr>
        <p:txBody>
          <a:bodyPr/>
          <a:lstStyle/>
          <a:p>
            <a:pPr marL="230188" marR="0" indent="-230188">
              <a:lnSpc>
                <a:spcPct val="150000"/>
              </a:lnSpc>
              <a:spcBef>
                <a:spcPts val="0"/>
              </a:spcBef>
              <a:spcAft>
                <a:spcPts val="800"/>
              </a:spcAft>
              <a:buNone/>
            </a:pPr>
            <a:r>
              <a:rPr lang="en-US" sz="1800" dirty="0">
                <a:ea typeface="Calibri" panose="020F0502020204030204" pitchFamily="34" charset="0"/>
                <a:cs typeface="Arial" panose="020B0604020202020204" pitchFamily="34" charset="0"/>
              </a:rPr>
              <a:t>Highlights:</a:t>
            </a:r>
            <a:endParaRPr lang="en-US" sz="1800" dirty="0">
              <a:effectLst/>
              <a:ea typeface="Calibri" panose="020F0502020204030204" pitchFamily="34" charset="0"/>
              <a:cs typeface="Arial" panose="020B0604020202020204" pitchFamily="34" charset="0"/>
            </a:endParaRPr>
          </a:p>
          <a:p>
            <a:pPr marL="230188" marR="0" indent="-230188">
              <a:lnSpc>
                <a:spcPct val="150000"/>
              </a:lnSpc>
              <a:spcBef>
                <a:spcPts val="0"/>
              </a:spcBef>
              <a:spcAft>
                <a:spcPts val="800"/>
              </a:spcAft>
            </a:pPr>
            <a:r>
              <a:rPr lang="en-US" sz="1800" dirty="0">
                <a:effectLst/>
                <a:ea typeface="Calibri" panose="020F0502020204030204" pitchFamily="34" charset="0"/>
                <a:cs typeface="Arial" panose="020B0604020202020204" pitchFamily="34" charset="0"/>
              </a:rPr>
              <a:t>Consistency and Clarity for </a:t>
            </a:r>
            <a:r>
              <a:rPr lang="en-US" sz="1800" b="1" dirty="0">
                <a:effectLst/>
                <a:ea typeface="Calibri" panose="020F0502020204030204" pitchFamily="34" charset="0"/>
                <a:cs typeface="Arial" panose="020B0604020202020204" pitchFamily="34" charset="0"/>
              </a:rPr>
              <a:t>governance &amp; financing </a:t>
            </a:r>
            <a:r>
              <a:rPr lang="en-US" sz="1800" dirty="0">
                <a:effectLst/>
                <a:ea typeface="Calibri" panose="020F0502020204030204" pitchFamily="34" charset="0"/>
                <a:cs typeface="Arial" panose="020B0604020202020204" pitchFamily="34" charset="0"/>
              </a:rPr>
              <a:t>in One health and Global Health </a:t>
            </a:r>
          </a:p>
          <a:p>
            <a:pPr marL="230188" marR="0" indent="-230188">
              <a:lnSpc>
                <a:spcPct val="150000"/>
              </a:lnSpc>
              <a:spcBef>
                <a:spcPts val="0"/>
              </a:spcBef>
              <a:spcAft>
                <a:spcPts val="800"/>
              </a:spcAft>
            </a:pPr>
            <a:r>
              <a:rPr lang="en-US" sz="1800" dirty="0">
                <a:ea typeface="Calibri" panose="020F0502020204030204" pitchFamily="34" charset="0"/>
                <a:cs typeface="Arial" panose="020B0604020202020204" pitchFamily="34" charset="0"/>
              </a:rPr>
              <a:t>Highlight importance of </a:t>
            </a:r>
            <a:r>
              <a:rPr lang="en-US" sz="1800" b="1" dirty="0">
                <a:ea typeface="Calibri" panose="020F0502020204030204" pitchFamily="34" charset="0"/>
                <a:cs typeface="Arial" panose="020B0604020202020204" pitchFamily="34" charset="0"/>
              </a:rPr>
              <a:t>environmental health</a:t>
            </a:r>
            <a:r>
              <a:rPr lang="en-US" sz="1800" dirty="0">
                <a:ea typeface="Calibri" panose="020F0502020204030204" pitchFamily="34" charset="0"/>
                <a:cs typeface="Arial" panose="020B0604020202020204" pitchFamily="34" charset="0"/>
              </a:rPr>
              <a:t> in Global health efforts</a:t>
            </a:r>
          </a:p>
          <a:p>
            <a:pPr marL="230188" marR="0" indent="-230188">
              <a:lnSpc>
                <a:spcPct val="150000"/>
              </a:lnSpc>
              <a:spcBef>
                <a:spcPts val="0"/>
              </a:spcBef>
              <a:spcAft>
                <a:spcPts val="800"/>
              </a:spcAft>
            </a:pPr>
            <a:r>
              <a:rPr lang="en-US" sz="1800" dirty="0">
                <a:effectLst/>
                <a:ea typeface="Calibri" panose="020F0502020204030204" pitchFamily="34" charset="0"/>
                <a:cs typeface="Arial" panose="020B0604020202020204" pitchFamily="34" charset="0"/>
              </a:rPr>
              <a:t>Center </a:t>
            </a:r>
            <a:r>
              <a:rPr lang="en-US" sz="1800" b="1" dirty="0">
                <a:effectLst/>
                <a:ea typeface="Calibri" panose="020F0502020204030204" pitchFamily="34" charset="0"/>
                <a:cs typeface="Arial" panose="020B0604020202020204" pitchFamily="34" charset="0"/>
              </a:rPr>
              <a:t>youth involvement to ensure sustainability </a:t>
            </a:r>
            <a:r>
              <a:rPr lang="en-US" sz="1800" dirty="0">
                <a:effectLst/>
                <a:ea typeface="Calibri" panose="020F0502020204030204" pitchFamily="34" charset="0"/>
                <a:cs typeface="Arial" panose="020B0604020202020204" pitchFamily="34" charset="0"/>
              </a:rPr>
              <a:t>in European health policies</a:t>
            </a:r>
          </a:p>
        </p:txBody>
      </p:sp>
      <p:pic>
        <p:nvPicPr>
          <p:cNvPr id="6" name="Picture 5" descr="A group of people sitting at a table in front of a screen&#10;&#10;Description automatically generated with medium confidence">
            <a:extLst>
              <a:ext uri="{FF2B5EF4-FFF2-40B4-BE49-F238E27FC236}">
                <a16:creationId xmlns:a16="http://schemas.microsoft.com/office/drawing/2014/main" id="{D1263A6A-3ED0-7850-6508-829572E5625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73411" y="1221983"/>
            <a:ext cx="5350728" cy="4079307"/>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77C5F3A6-4F66-A6FF-E803-FC7E61E438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89185" y="26653"/>
            <a:ext cx="1440675" cy="1098137"/>
          </a:xfrm>
          <a:prstGeom prst="rect">
            <a:avLst/>
          </a:prstGeom>
        </p:spPr>
      </p:pic>
      <p:pic>
        <p:nvPicPr>
          <p:cNvPr id="11" name="Picture 10" descr="Logo&#10;&#10;Description automatically generated">
            <a:extLst>
              <a:ext uri="{FF2B5EF4-FFF2-40B4-BE49-F238E27FC236}">
                <a16:creationId xmlns:a16="http://schemas.microsoft.com/office/drawing/2014/main" id="{45B77B57-F4A4-A608-EC76-13A048484837}"/>
              </a:ext>
            </a:extLst>
          </p:cNvPr>
          <p:cNvPicPr>
            <a:picLocks noChangeAspect="1"/>
          </p:cNvPicPr>
          <p:nvPr/>
        </p:nvPicPr>
        <p:blipFill>
          <a:blip r:embed="rId4" cstate="print">
            <a:extLst>
              <a:ext uri="{28A0092B-C50C-407E-A947-70E740481C1C}">
                <a14:useLocalDpi xmlns:a14="http://schemas.microsoft.com/office/drawing/2010/main"/>
              </a:ext>
            </a:extLst>
          </a:blip>
          <a:stretch/>
        </p:blipFill>
        <p:spPr bwMode="auto">
          <a:xfrm>
            <a:off x="10774390" y="0"/>
            <a:ext cx="1413744" cy="1147386"/>
          </a:xfrm>
          <a:prstGeom prst="rect">
            <a:avLst/>
          </a:prstGeom>
        </p:spPr>
      </p:pic>
      <p:sp>
        <p:nvSpPr>
          <p:cNvPr id="4" name="TextBox 3">
            <a:extLst>
              <a:ext uri="{FF2B5EF4-FFF2-40B4-BE49-F238E27FC236}">
                <a16:creationId xmlns:a16="http://schemas.microsoft.com/office/drawing/2014/main" id="{7A609C21-DF92-E4B1-FB5A-7C9D89DEADDA}"/>
              </a:ext>
            </a:extLst>
          </p:cNvPr>
          <p:cNvSpPr txBox="1"/>
          <p:nvPr/>
        </p:nvSpPr>
        <p:spPr>
          <a:xfrm>
            <a:off x="636998" y="6308333"/>
            <a:ext cx="1765227" cy="307777"/>
          </a:xfrm>
          <a:prstGeom prst="rect">
            <a:avLst/>
          </a:prstGeom>
          <a:noFill/>
        </p:spPr>
        <p:txBody>
          <a:bodyPr wrap="none" rtlCol="0">
            <a:spAutoFit/>
          </a:bodyPr>
          <a:lstStyle/>
          <a:p>
            <a:r>
              <a:rPr lang="en-US" dirty="0"/>
              <a:t>1: October 30, 2022</a:t>
            </a:r>
          </a:p>
        </p:txBody>
      </p:sp>
    </p:spTree>
    <p:extLst>
      <p:ext uri="{BB962C8B-B14F-4D97-AF65-F5344CB8AC3E}">
        <p14:creationId xmlns:p14="http://schemas.microsoft.com/office/powerpoint/2010/main" val="384406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0127E2-B1F8-B708-F19F-72FD3AF4FE9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8872" y="1746920"/>
            <a:ext cx="3752770" cy="5143502"/>
          </a:xfrm>
          <a:prstGeom prst="rect">
            <a:avLst/>
          </a:prstGeom>
          <a:ln>
            <a:solidFill>
              <a:schemeClr val="bg1">
                <a:lumMod val="85000"/>
              </a:schemeClr>
            </a:solidFill>
          </a:ln>
        </p:spPr>
      </p:pic>
      <p:pic>
        <p:nvPicPr>
          <p:cNvPr id="7" name="Picture 6">
            <a:extLst>
              <a:ext uri="{FF2B5EF4-FFF2-40B4-BE49-F238E27FC236}">
                <a16:creationId xmlns:a16="http://schemas.microsoft.com/office/drawing/2014/main" id="{643A1071-2364-45EE-2003-711540C946A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42235" y="1311670"/>
            <a:ext cx="3796921" cy="5198690"/>
          </a:xfrm>
          <a:prstGeom prst="rect">
            <a:avLst/>
          </a:prstGeom>
          <a:ln>
            <a:solidFill>
              <a:schemeClr val="bg1">
                <a:lumMod val="85000"/>
              </a:schemeClr>
            </a:solidFill>
          </a:ln>
        </p:spPr>
      </p:pic>
      <p:pic>
        <p:nvPicPr>
          <p:cNvPr id="11" name="Picture 10">
            <a:extLst>
              <a:ext uri="{FF2B5EF4-FFF2-40B4-BE49-F238E27FC236}">
                <a16:creationId xmlns:a16="http://schemas.microsoft.com/office/drawing/2014/main" id="{CCAC58D2-2C01-04CC-A998-94F0FEBA125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33893" y="885579"/>
            <a:ext cx="3752770" cy="5143502"/>
          </a:xfrm>
          <a:prstGeom prst="rect">
            <a:avLst/>
          </a:prstGeom>
          <a:ln>
            <a:solidFill>
              <a:schemeClr val="bg1">
                <a:lumMod val="85000"/>
              </a:schemeClr>
            </a:solidFill>
          </a:ln>
        </p:spPr>
      </p:pic>
      <p:pic>
        <p:nvPicPr>
          <p:cNvPr id="4" name="Picture 3">
            <a:extLst>
              <a:ext uri="{FF2B5EF4-FFF2-40B4-BE49-F238E27FC236}">
                <a16:creationId xmlns:a16="http://schemas.microsoft.com/office/drawing/2014/main" id="{ABEBB87D-3569-35C0-08D8-BE4D35F213D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988778" y="622669"/>
            <a:ext cx="3840928" cy="5143502"/>
          </a:xfrm>
          <a:prstGeom prst="rect">
            <a:avLst/>
          </a:prstGeom>
          <a:ln>
            <a:solidFill>
              <a:schemeClr val="bg1">
                <a:lumMod val="85000"/>
              </a:schemeClr>
            </a:solidFill>
          </a:ln>
        </p:spPr>
      </p:pic>
      <p:sp>
        <p:nvSpPr>
          <p:cNvPr id="3" name="Title 1">
            <a:extLst>
              <a:ext uri="{FF2B5EF4-FFF2-40B4-BE49-F238E27FC236}">
                <a16:creationId xmlns:a16="http://schemas.microsoft.com/office/drawing/2014/main" id="{F4FF3F78-22E3-2D10-001E-1D68131F3B51}"/>
              </a:ext>
            </a:extLst>
          </p:cNvPr>
          <p:cNvSpPr txBox="1">
            <a:spLocks/>
          </p:cNvSpPr>
          <p:nvPr/>
        </p:nvSpPr>
        <p:spPr bwMode="auto">
          <a:xfrm>
            <a:off x="6964364" y="271543"/>
            <a:ext cx="4686300" cy="1596177"/>
          </a:xfrm>
          <a:prstGeom prst="rect">
            <a:avLst/>
          </a:prstGeom>
        </p:spPr>
        <p:txBody>
          <a:bodyPr vert="horz" lIns="91440" tIns="45720" rIns="91440" bIns="45720" rtlCol="0" anchor="b">
            <a:normAutofit/>
          </a:bodyPr>
          <a:lstStyle>
            <a:lvl1pPr algn="ctr" defTabSz="457200">
              <a:spcBef>
                <a:spcPts val="0"/>
              </a:spcBef>
              <a:buNone/>
              <a:defRPr sz="6000" b="0" cap="all">
                <a:solidFill>
                  <a:schemeClr val="tx1">
                    <a:lumMod val="75000"/>
                    <a:lumOff val="25000"/>
                  </a:schemeClr>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buClrTx/>
              <a:buFontTx/>
            </a:pPr>
            <a:r>
              <a:rPr lang="en-US" sz="2800" dirty="0"/>
              <a:t>Prague Amendment</a:t>
            </a:r>
          </a:p>
        </p:txBody>
      </p:sp>
      <p:sp>
        <p:nvSpPr>
          <p:cNvPr id="6" name="Content Placeholder 2">
            <a:extLst>
              <a:ext uri="{FF2B5EF4-FFF2-40B4-BE49-F238E27FC236}">
                <a16:creationId xmlns:a16="http://schemas.microsoft.com/office/drawing/2014/main" id="{05A09582-1057-3F8B-048F-DC47F51CAAF1}"/>
              </a:ext>
            </a:extLst>
          </p:cNvPr>
          <p:cNvSpPr txBox="1">
            <a:spLocks/>
          </p:cNvSpPr>
          <p:nvPr/>
        </p:nvSpPr>
        <p:spPr bwMode="auto">
          <a:xfrm>
            <a:off x="7451615" y="1612540"/>
            <a:ext cx="4331513" cy="3776664"/>
          </a:xfrm>
          <a:prstGeom prst="rect">
            <a:avLst/>
          </a:prstGeom>
        </p:spPr>
        <p:txBody>
          <a:bodyPr vert="horz" lIns="91440" tIns="45720" rIns="91440" bIns="45720" rtlCol="0" anchor="ctr">
            <a:noAutofit/>
          </a:bodyPr>
          <a:lstStyle>
            <a:lvl1pPr marL="0" indent="0" algn="ctr" defTabSz="457200">
              <a:spcBef>
                <a:spcPts val="0"/>
              </a:spcBef>
              <a:spcAft>
                <a:spcPts val="600"/>
              </a:spcAft>
              <a:buClr>
                <a:schemeClr val="accent1"/>
              </a:buClr>
              <a:buSzPct val="92000"/>
              <a:buFont typeface="Wingdings 2"/>
              <a:buNone/>
              <a:defRPr sz="2400">
                <a:solidFill>
                  <a:schemeClr val="tx1">
                    <a:lumMod val="75000"/>
                    <a:lumOff val="25000"/>
                  </a:schemeClr>
                </a:solidFill>
                <a:latin typeface="+mn-lt"/>
                <a:ea typeface="+mn-ea"/>
                <a:cs typeface="+mn-cs"/>
              </a:defRPr>
            </a:lvl1pPr>
            <a:lvl2pPr marL="457200" indent="0" algn="ctr" defTabSz="457200">
              <a:spcBef>
                <a:spcPts val="0"/>
              </a:spcBef>
              <a:spcAft>
                <a:spcPts val="600"/>
              </a:spcAft>
              <a:buClr>
                <a:schemeClr val="accent1"/>
              </a:buClr>
              <a:buSzPct val="92000"/>
              <a:buFont typeface="Wingdings 2"/>
              <a:buNone/>
              <a:defRPr sz="2000">
                <a:solidFill>
                  <a:schemeClr val="tx1">
                    <a:lumMod val="75000"/>
                    <a:lumOff val="25000"/>
                  </a:schemeClr>
                </a:solidFill>
                <a:latin typeface="+mn-lt"/>
                <a:ea typeface="+mn-ea"/>
                <a:cs typeface="+mn-cs"/>
              </a:defRPr>
            </a:lvl2pPr>
            <a:lvl3pPr marL="914400" indent="0" algn="ctr" defTabSz="457200">
              <a:spcBef>
                <a:spcPts val="0"/>
              </a:spcBef>
              <a:spcAft>
                <a:spcPts val="600"/>
              </a:spcAft>
              <a:buClr>
                <a:schemeClr val="accent1"/>
              </a:buClr>
              <a:buSzPct val="92000"/>
              <a:buFont typeface="Wingdings 2"/>
              <a:buNone/>
              <a:defRPr sz="1800">
                <a:solidFill>
                  <a:schemeClr val="tx1">
                    <a:lumMod val="75000"/>
                    <a:lumOff val="25000"/>
                  </a:schemeClr>
                </a:solidFill>
                <a:latin typeface="+mn-lt"/>
                <a:ea typeface="+mn-ea"/>
                <a:cs typeface="+mn-cs"/>
              </a:defRPr>
            </a:lvl3pPr>
            <a:lvl4pPr marL="1371600" indent="0" algn="ctr" defTabSz="457200">
              <a:spcBef>
                <a:spcPts val="0"/>
              </a:spcBef>
              <a:spcAft>
                <a:spcPts val="600"/>
              </a:spcAft>
              <a:buClr>
                <a:schemeClr val="accent1"/>
              </a:buClr>
              <a:buSzPct val="92000"/>
              <a:buFont typeface="Wingdings 2"/>
              <a:buNone/>
              <a:defRPr sz="1600">
                <a:solidFill>
                  <a:schemeClr val="tx1">
                    <a:lumMod val="75000"/>
                    <a:lumOff val="25000"/>
                  </a:schemeClr>
                </a:solidFill>
                <a:latin typeface="+mn-lt"/>
                <a:ea typeface="+mn-ea"/>
                <a:cs typeface="+mn-cs"/>
              </a:defRPr>
            </a:lvl4pPr>
            <a:lvl5pPr marL="1828800" indent="0" algn="ctr" defTabSz="457200">
              <a:spcBef>
                <a:spcPts val="0"/>
              </a:spcBef>
              <a:spcAft>
                <a:spcPts val="600"/>
              </a:spcAft>
              <a:buClr>
                <a:schemeClr val="accent1"/>
              </a:buClr>
              <a:buSzPct val="92000"/>
              <a:buFont typeface="Wingdings 2"/>
              <a:buNone/>
              <a:defRPr sz="1600">
                <a:solidFill>
                  <a:schemeClr val="tx1">
                    <a:lumMod val="75000"/>
                    <a:lumOff val="25000"/>
                  </a:schemeClr>
                </a:solidFill>
                <a:latin typeface="+mn-lt"/>
                <a:ea typeface="+mn-ea"/>
                <a:cs typeface="+mn-cs"/>
              </a:defRPr>
            </a:lvl5pPr>
            <a:lvl6pPr marL="2286000" indent="0" algn="ctr" defTabSz="457200">
              <a:spcBef>
                <a:spcPts val="0"/>
              </a:spcBef>
              <a:spcAft>
                <a:spcPts val="600"/>
              </a:spcAft>
              <a:buClr>
                <a:schemeClr val="accent2"/>
              </a:buClr>
              <a:buSzPct val="92000"/>
              <a:buFont typeface="Wingdings 2"/>
              <a:buNone/>
              <a:defRPr sz="1600">
                <a:solidFill>
                  <a:schemeClr val="tx2"/>
                </a:solidFill>
                <a:latin typeface="+mn-lt"/>
                <a:ea typeface="+mn-ea"/>
                <a:cs typeface="+mn-cs"/>
              </a:defRPr>
            </a:lvl6pPr>
            <a:lvl7pPr marL="2743200" indent="0" algn="ctr" defTabSz="457200">
              <a:spcBef>
                <a:spcPts val="0"/>
              </a:spcBef>
              <a:spcAft>
                <a:spcPts val="600"/>
              </a:spcAft>
              <a:buClr>
                <a:schemeClr val="accent2"/>
              </a:buClr>
              <a:buSzPct val="92000"/>
              <a:buFont typeface="Wingdings 2"/>
              <a:buNone/>
              <a:defRPr sz="1600">
                <a:solidFill>
                  <a:schemeClr val="tx2"/>
                </a:solidFill>
                <a:latin typeface="+mn-lt"/>
                <a:ea typeface="+mn-ea"/>
                <a:cs typeface="+mn-cs"/>
              </a:defRPr>
            </a:lvl7pPr>
            <a:lvl8pPr marL="3200400" indent="0" algn="ctr" defTabSz="457200">
              <a:spcBef>
                <a:spcPts val="0"/>
              </a:spcBef>
              <a:spcAft>
                <a:spcPts val="600"/>
              </a:spcAft>
              <a:buClr>
                <a:schemeClr val="accent2"/>
              </a:buClr>
              <a:buSzPct val="92000"/>
              <a:buFont typeface="Wingdings 2"/>
              <a:buNone/>
              <a:defRPr sz="1600">
                <a:solidFill>
                  <a:schemeClr val="tx2"/>
                </a:solidFill>
                <a:latin typeface="+mn-lt"/>
                <a:ea typeface="+mn-ea"/>
                <a:cs typeface="+mn-cs"/>
              </a:defRPr>
            </a:lvl8pPr>
            <a:lvl9pPr marL="3657600" indent="0" algn="ctr" defTabSz="457200">
              <a:spcBef>
                <a:spcPts val="0"/>
              </a:spcBef>
              <a:spcAft>
                <a:spcPts val="600"/>
              </a:spcAft>
              <a:buClr>
                <a:schemeClr val="accent2"/>
              </a:buClr>
              <a:buSzPct val="92000"/>
              <a:buFont typeface="Wingdings 2"/>
              <a:buNone/>
              <a:defRPr sz="1600">
                <a:solidFill>
                  <a:schemeClr val="tx2"/>
                </a:solidFill>
                <a:latin typeface="+mn-lt"/>
                <a:ea typeface="+mn-ea"/>
                <a:cs typeface="+mn-cs"/>
              </a:defRPr>
            </a:lvl9pPr>
          </a:lstStyle>
          <a:p>
            <a:pPr algn="l">
              <a:lnSpc>
                <a:spcPct val="150000"/>
              </a:lnSpc>
            </a:pPr>
            <a:r>
              <a:rPr lang="en-US" dirty="0">
                <a:latin typeface="+mn-lt"/>
              </a:rPr>
              <a:t>Template:</a:t>
            </a:r>
          </a:p>
          <a:p>
            <a:pPr marL="342900" indent="-342900" algn="l">
              <a:lnSpc>
                <a:spcPct val="150000"/>
              </a:lnSpc>
              <a:buFont typeface="Arial" panose="020B0604020202020204" pitchFamily="34" charset="0"/>
              <a:buChar char="•"/>
            </a:pPr>
            <a:r>
              <a:rPr lang="en-US" dirty="0">
                <a:latin typeface="+mn-lt"/>
              </a:rPr>
              <a:t>Background OEGH</a:t>
            </a:r>
          </a:p>
          <a:p>
            <a:pPr marL="342900" indent="-342900" algn="l">
              <a:lnSpc>
                <a:spcPct val="150000"/>
              </a:lnSpc>
              <a:buFont typeface="Arial" panose="020B0604020202020204" pitchFamily="34" charset="0"/>
              <a:buChar char="•"/>
            </a:pPr>
            <a:r>
              <a:rPr lang="en-US" dirty="0">
                <a:latin typeface="+mn-lt"/>
              </a:rPr>
              <a:t>Country PRESIDENCY</a:t>
            </a:r>
          </a:p>
          <a:p>
            <a:pPr marL="342900" indent="-342900" algn="l">
              <a:lnSpc>
                <a:spcPct val="150000"/>
              </a:lnSpc>
              <a:buFont typeface="Arial" panose="020B0604020202020204" pitchFamily="34" charset="0"/>
              <a:buChar char="•"/>
            </a:pPr>
            <a:r>
              <a:rPr lang="en-US" dirty="0">
                <a:latin typeface="+mn-lt"/>
              </a:rPr>
              <a:t>AMENDMENT DETAIL</a:t>
            </a:r>
          </a:p>
          <a:p>
            <a:pPr marL="342900" indent="-342900" algn="l">
              <a:lnSpc>
                <a:spcPct val="150000"/>
              </a:lnSpc>
              <a:buFont typeface="Arial" panose="020B0604020202020204" pitchFamily="34" charset="0"/>
              <a:buChar char="•"/>
            </a:pPr>
            <a:r>
              <a:rPr lang="en-US" dirty="0">
                <a:latin typeface="+mn-lt"/>
              </a:rPr>
              <a:t>Future PRESIDENCY</a:t>
            </a:r>
          </a:p>
        </p:txBody>
      </p:sp>
    </p:spTree>
    <p:extLst>
      <p:ext uri="{BB962C8B-B14F-4D97-AF65-F5344CB8AC3E}">
        <p14:creationId xmlns:p14="http://schemas.microsoft.com/office/powerpoint/2010/main" val="381009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821CA1-ABDD-E4A2-D670-6D73CE770E6E}"/>
              </a:ext>
            </a:extLst>
          </p:cNvPr>
          <p:cNvSpPr txBox="1"/>
          <p:nvPr/>
        </p:nvSpPr>
        <p:spPr>
          <a:xfrm>
            <a:off x="581192" y="2225749"/>
            <a:ext cx="4349268" cy="400110"/>
          </a:xfrm>
          <a:prstGeom prst="rect">
            <a:avLst/>
          </a:prstGeom>
          <a:noFill/>
        </p:spPr>
        <p:txBody>
          <a:bodyPr wrap="none" rtlCol="0">
            <a:spAutoFit/>
          </a:bodyPr>
          <a:lstStyle/>
          <a:p>
            <a:r>
              <a:rPr lang="en-US" sz="2000" dirty="0">
                <a:latin typeface="+mn-lt"/>
              </a:rPr>
              <a:t>Prague Amendment (October 30, 2022)</a:t>
            </a:r>
          </a:p>
        </p:txBody>
      </p:sp>
      <p:sp>
        <p:nvSpPr>
          <p:cNvPr id="8" name="TextBox 7">
            <a:extLst>
              <a:ext uri="{FF2B5EF4-FFF2-40B4-BE49-F238E27FC236}">
                <a16:creationId xmlns:a16="http://schemas.microsoft.com/office/drawing/2014/main" id="{F2DE4C5D-2238-3E44-3778-7294FABA7C07}"/>
              </a:ext>
            </a:extLst>
          </p:cNvPr>
          <p:cNvSpPr txBox="1"/>
          <p:nvPr/>
        </p:nvSpPr>
        <p:spPr>
          <a:xfrm>
            <a:off x="581192" y="2790142"/>
            <a:ext cx="4641014" cy="400110"/>
          </a:xfrm>
          <a:prstGeom prst="rect">
            <a:avLst/>
          </a:prstGeom>
          <a:noFill/>
        </p:spPr>
        <p:txBody>
          <a:bodyPr wrap="none" rtlCol="0">
            <a:spAutoFit/>
          </a:bodyPr>
          <a:lstStyle/>
          <a:p>
            <a:r>
              <a:rPr lang="en-US" sz="2000" dirty="0">
                <a:latin typeface="+mn-lt"/>
              </a:rPr>
              <a:t>Stockholm Amendment (February 9, 2022)</a:t>
            </a:r>
          </a:p>
        </p:txBody>
      </p:sp>
      <p:sp>
        <p:nvSpPr>
          <p:cNvPr id="9" name="TextBox 8">
            <a:extLst>
              <a:ext uri="{FF2B5EF4-FFF2-40B4-BE49-F238E27FC236}">
                <a16:creationId xmlns:a16="http://schemas.microsoft.com/office/drawing/2014/main" id="{EA50388C-FDF7-81DB-847D-97FF94DD7431}"/>
              </a:ext>
            </a:extLst>
          </p:cNvPr>
          <p:cNvSpPr txBox="1"/>
          <p:nvPr/>
        </p:nvSpPr>
        <p:spPr>
          <a:xfrm>
            <a:off x="587935" y="3365472"/>
            <a:ext cx="3215945" cy="400110"/>
          </a:xfrm>
          <a:prstGeom prst="rect">
            <a:avLst/>
          </a:prstGeom>
          <a:noFill/>
        </p:spPr>
        <p:txBody>
          <a:bodyPr wrap="none" rtlCol="0">
            <a:spAutoFit/>
          </a:bodyPr>
          <a:lstStyle/>
          <a:p>
            <a:r>
              <a:rPr lang="en-US" sz="2000" dirty="0">
                <a:latin typeface="+mn-lt"/>
              </a:rPr>
              <a:t>Spain Amendment (S2 2023)</a:t>
            </a:r>
          </a:p>
        </p:txBody>
      </p:sp>
      <p:sp>
        <p:nvSpPr>
          <p:cNvPr id="10" name="TextBox 9">
            <a:extLst>
              <a:ext uri="{FF2B5EF4-FFF2-40B4-BE49-F238E27FC236}">
                <a16:creationId xmlns:a16="http://schemas.microsoft.com/office/drawing/2014/main" id="{A121CB52-9544-54EC-1505-34DE503E10CD}"/>
              </a:ext>
            </a:extLst>
          </p:cNvPr>
          <p:cNvSpPr txBox="1"/>
          <p:nvPr/>
        </p:nvSpPr>
        <p:spPr>
          <a:xfrm>
            <a:off x="581192" y="3940802"/>
            <a:ext cx="3421129" cy="400110"/>
          </a:xfrm>
          <a:prstGeom prst="rect">
            <a:avLst/>
          </a:prstGeom>
          <a:noFill/>
        </p:spPr>
        <p:txBody>
          <a:bodyPr wrap="none" rtlCol="0">
            <a:spAutoFit/>
          </a:bodyPr>
          <a:lstStyle/>
          <a:p>
            <a:r>
              <a:rPr lang="en-US" sz="2000" dirty="0">
                <a:latin typeface="+mn-lt"/>
              </a:rPr>
              <a:t>Belgium Amendment (S1 2024)</a:t>
            </a:r>
          </a:p>
        </p:txBody>
      </p:sp>
      <p:sp>
        <p:nvSpPr>
          <p:cNvPr id="13" name="TextBox 12">
            <a:extLst>
              <a:ext uri="{FF2B5EF4-FFF2-40B4-BE49-F238E27FC236}">
                <a16:creationId xmlns:a16="http://schemas.microsoft.com/office/drawing/2014/main" id="{F35FD3E2-75F3-C6A3-9AC7-3AA9BE04C1BA}"/>
              </a:ext>
            </a:extLst>
          </p:cNvPr>
          <p:cNvSpPr txBox="1"/>
          <p:nvPr/>
        </p:nvSpPr>
        <p:spPr>
          <a:xfrm>
            <a:off x="5881340" y="2225749"/>
            <a:ext cx="3897221" cy="400110"/>
          </a:xfrm>
          <a:prstGeom prst="rect">
            <a:avLst/>
          </a:prstGeom>
          <a:noFill/>
        </p:spPr>
        <p:txBody>
          <a:bodyPr wrap="none" rtlCol="0">
            <a:spAutoFit/>
          </a:bodyPr>
          <a:lstStyle/>
          <a:p>
            <a:r>
              <a:rPr lang="en-US" sz="2000" dirty="0">
                <a:latin typeface="+mn-lt"/>
              </a:rPr>
              <a:t>CZECH MEDICAL ASSOCIATION</a:t>
            </a:r>
          </a:p>
        </p:txBody>
      </p:sp>
      <p:sp>
        <p:nvSpPr>
          <p:cNvPr id="14" name="TextBox 13">
            <a:extLst>
              <a:ext uri="{FF2B5EF4-FFF2-40B4-BE49-F238E27FC236}">
                <a16:creationId xmlns:a16="http://schemas.microsoft.com/office/drawing/2014/main" id="{39F1C3BF-BE5C-74C0-6464-285F87AC3821}"/>
              </a:ext>
            </a:extLst>
          </p:cNvPr>
          <p:cNvSpPr txBox="1"/>
          <p:nvPr/>
        </p:nvSpPr>
        <p:spPr>
          <a:xfrm>
            <a:off x="5881339" y="2760291"/>
            <a:ext cx="3185487" cy="400110"/>
          </a:xfrm>
          <a:prstGeom prst="rect">
            <a:avLst/>
          </a:prstGeom>
          <a:noFill/>
        </p:spPr>
        <p:txBody>
          <a:bodyPr wrap="none" rtlCol="0">
            <a:spAutoFit/>
          </a:bodyPr>
          <a:lstStyle/>
          <a:p>
            <a:r>
              <a:rPr lang="en-US" sz="2000" dirty="0">
                <a:latin typeface="+mn-lt"/>
              </a:rPr>
              <a:t>KAROLINSKA INSTITUTET</a:t>
            </a:r>
          </a:p>
        </p:txBody>
      </p:sp>
      <p:sp>
        <p:nvSpPr>
          <p:cNvPr id="2" name="Title 1">
            <a:extLst>
              <a:ext uri="{FF2B5EF4-FFF2-40B4-BE49-F238E27FC236}">
                <a16:creationId xmlns:a16="http://schemas.microsoft.com/office/drawing/2014/main" id="{CDED5456-1B73-9D5E-A3FA-5315FB08A9BA}"/>
              </a:ext>
            </a:extLst>
          </p:cNvPr>
          <p:cNvSpPr>
            <a:spLocks noGrp="1"/>
          </p:cNvSpPr>
          <p:nvPr>
            <p:ph type="title"/>
          </p:nvPr>
        </p:nvSpPr>
        <p:spPr/>
        <p:txBody>
          <a:bodyPr/>
          <a:lstStyle/>
          <a:p>
            <a:pPr rtl="0"/>
            <a:r>
              <a:rPr lang="en-US" sz="2800" dirty="0">
                <a:latin typeface="+mj-lt"/>
              </a:rPr>
              <a:t>One Europe for Global Health Declaration</a:t>
            </a:r>
            <a:endParaRPr lang="en-US" dirty="0"/>
          </a:p>
        </p:txBody>
      </p:sp>
      <p:pic>
        <p:nvPicPr>
          <p:cNvPr id="5" name="Picture 4" descr="Logo&#10;&#10;Description automatically generated">
            <a:extLst>
              <a:ext uri="{FF2B5EF4-FFF2-40B4-BE49-F238E27FC236}">
                <a16:creationId xmlns:a16="http://schemas.microsoft.com/office/drawing/2014/main" id="{1807FD9F-CA42-E2AE-8E41-4377267228D7}"/>
              </a:ext>
            </a:extLst>
          </p:cNvPr>
          <p:cNvPicPr>
            <a:picLocks noChangeAspect="1"/>
          </p:cNvPicPr>
          <p:nvPr/>
        </p:nvPicPr>
        <p:blipFill>
          <a:blip r:embed="rId2" cstate="print">
            <a:extLst>
              <a:ext uri="{28A0092B-C50C-407E-A947-70E740481C1C}">
                <a14:useLocalDpi xmlns:a14="http://schemas.microsoft.com/office/drawing/2010/main"/>
              </a:ext>
            </a:extLst>
          </a:blip>
          <a:stretch/>
        </p:blipFill>
        <p:spPr bwMode="auto">
          <a:xfrm>
            <a:off x="10774390" y="0"/>
            <a:ext cx="1413744" cy="1147386"/>
          </a:xfrm>
          <a:prstGeom prst="rect">
            <a:avLst/>
          </a:prstGeom>
        </p:spPr>
      </p:pic>
    </p:spTree>
    <p:extLst>
      <p:ext uri="{BB962C8B-B14F-4D97-AF65-F5344CB8AC3E}">
        <p14:creationId xmlns:p14="http://schemas.microsoft.com/office/powerpoint/2010/main" val="389180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le 7"/>
          <p:cNvSpPr>
            <a:spLocks noGrp="1"/>
          </p:cNvSpPr>
          <p:nvPr>
            <p:ph type="title"/>
          </p:nvPr>
        </p:nvSpPr>
        <p:spPr bwMode="auto">
          <a:xfrm>
            <a:off x="581192" y="431574"/>
            <a:ext cx="11029616" cy="987552"/>
          </a:xfrm>
        </p:spPr>
        <p:txBody>
          <a:bodyPr>
            <a:normAutofit/>
          </a:bodyPr>
          <a:lstStyle/>
          <a:p>
            <a:pPr>
              <a:defRPr/>
            </a:pPr>
            <a:r>
              <a:rPr lang="fr-FR"/>
              <a:t>STOCKHOLM SESSION – FEB 9, 2023</a:t>
            </a:r>
            <a:endParaRPr/>
          </a:p>
        </p:txBody>
      </p:sp>
      <p:sp>
        <p:nvSpPr>
          <p:cNvPr id="3" name="Content Placeholder 2"/>
          <p:cNvSpPr>
            <a:spLocks noGrp="1"/>
          </p:cNvSpPr>
          <p:nvPr>
            <p:ph idx="1"/>
          </p:nvPr>
        </p:nvSpPr>
        <p:spPr bwMode="auto">
          <a:xfrm>
            <a:off x="581192" y="1533833"/>
            <a:ext cx="5912655" cy="4562660"/>
          </a:xfrm>
        </p:spPr>
        <p:txBody>
          <a:bodyPr>
            <a:noAutofit/>
          </a:bodyPr>
          <a:lstStyle/>
          <a:p>
            <a:pPr marL="0" marR="0">
              <a:lnSpc>
                <a:spcPct val="107000"/>
              </a:lnSpc>
              <a:spcBef>
                <a:spcPts val="0"/>
              </a:spcBef>
              <a:spcAft>
                <a:spcPts val="800"/>
              </a:spcAft>
              <a:defRPr/>
            </a:pPr>
            <a:r>
              <a:rPr lang="en-US" sz="1800">
                <a:ea typeface="Calibri"/>
                <a:cs typeface="Arial"/>
              </a:rPr>
              <a:t>9 February afternoon “Chatham House” roundtable: </a:t>
            </a:r>
            <a:endParaRPr/>
          </a:p>
          <a:p>
            <a:pPr marL="0" marR="0" indent="0" algn="ctr">
              <a:lnSpc>
                <a:spcPct val="107000"/>
              </a:lnSpc>
              <a:spcBef>
                <a:spcPts val="0"/>
              </a:spcBef>
              <a:spcAft>
                <a:spcPts val="800"/>
              </a:spcAft>
              <a:buNone/>
              <a:defRPr/>
            </a:pPr>
            <a:r>
              <a:rPr lang="en-US" sz="1800">
                <a:ea typeface="Calibri"/>
                <a:cs typeface="Arial"/>
              </a:rPr>
              <a:t>“</a:t>
            </a:r>
            <a:r>
              <a:rPr lang="en-US" sz="1800" b="1">
                <a:ea typeface="Calibri"/>
                <a:cs typeface="Arial"/>
              </a:rPr>
              <a:t>Implementing the new EU Global Health Strategy: </a:t>
            </a:r>
            <a:r>
              <a:rPr lang="en-US" sz="1800" i="1">
                <a:ea typeface="Calibri"/>
                <a:cs typeface="Arial"/>
              </a:rPr>
              <a:t>From Coal and Steel to one heath and green deal – Convergence on Global Health</a:t>
            </a:r>
            <a:r>
              <a:rPr lang="en-US" sz="1800">
                <a:ea typeface="Calibri"/>
                <a:cs typeface="Arial"/>
              </a:rPr>
              <a:t>”</a:t>
            </a:r>
            <a:endParaRPr/>
          </a:p>
          <a:p>
            <a:pPr marL="0" marR="0" indent="0" algn="ctr">
              <a:lnSpc>
                <a:spcPct val="107000"/>
              </a:lnSpc>
              <a:spcBef>
                <a:spcPts val="0"/>
              </a:spcBef>
              <a:spcAft>
                <a:spcPts val="800"/>
              </a:spcAft>
              <a:buNone/>
              <a:defRPr/>
            </a:pPr>
            <a:endParaRPr lang="en-US" sz="800">
              <a:ea typeface="Calibri"/>
              <a:cs typeface="Arial"/>
            </a:endParaRPr>
          </a:p>
          <a:p>
            <a:pPr lvl="1">
              <a:lnSpc>
                <a:spcPct val="107000"/>
              </a:lnSpc>
              <a:spcBef>
                <a:spcPts val="0"/>
              </a:spcBef>
              <a:spcAft>
                <a:spcPts val="800"/>
              </a:spcAft>
              <a:buFont typeface="Courier New"/>
              <a:buChar char="o"/>
              <a:defRPr/>
            </a:pPr>
            <a:r>
              <a:rPr lang="en-US" sz="1800">
                <a:ea typeface="Calibri"/>
                <a:cs typeface="Arial"/>
              </a:rPr>
              <a:t>Roundtable discussion: Towards a Stockholm Amendment with the aim of operationalizing the new Global Health Strategy (2022)</a:t>
            </a:r>
            <a:endParaRPr/>
          </a:p>
          <a:p>
            <a:pPr lvl="1">
              <a:lnSpc>
                <a:spcPct val="107000"/>
              </a:lnSpc>
              <a:spcBef>
                <a:spcPts val="0"/>
              </a:spcBef>
              <a:spcAft>
                <a:spcPts val="800"/>
              </a:spcAft>
              <a:buFont typeface="Courier New"/>
              <a:buChar char="o"/>
              <a:defRPr/>
            </a:pPr>
            <a:r>
              <a:rPr lang="en-US" sz="1800">
                <a:cs typeface="Arial"/>
              </a:rPr>
              <a:t>Chaired by Ole Petter Ottersen, President - Karolinska Institutet</a:t>
            </a:r>
          </a:p>
          <a:p>
            <a:pPr lvl="1">
              <a:lnSpc>
                <a:spcPct val="107000"/>
              </a:lnSpc>
              <a:spcBef>
                <a:spcPts val="0"/>
              </a:spcBef>
              <a:spcAft>
                <a:spcPts val="800"/>
              </a:spcAft>
              <a:buFont typeface="Courier New"/>
              <a:buChar char="o"/>
              <a:defRPr/>
            </a:pPr>
            <a:r>
              <a:rPr lang="en-US" sz="1800">
                <a:cs typeface="Arial"/>
              </a:rPr>
              <a:t>Moderated by Stefan Swartling Peterson, P</a:t>
            </a:r>
            <a:r>
              <a:rPr lang="en-US" sz="1800">
                <a:ea typeface="Calibri"/>
                <a:cs typeface="Arial"/>
              </a:rPr>
              <a:t>rofessor of Global Transformation for Health, Karolinska Institutet</a:t>
            </a: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p:blipFill>
        <p:spPr bwMode="auto">
          <a:xfrm>
            <a:off x="6679324" y="2020629"/>
            <a:ext cx="5239086" cy="3746178"/>
          </a:xfrm>
          <a:prstGeom prst="rect">
            <a:avLst/>
          </a:prstGeom>
          <a:noFill/>
          <a:ln>
            <a:noFill/>
          </a:ln>
        </p:spPr>
      </p:pic>
      <p:sp>
        <p:nvSpPr>
          <p:cNvPr id="6" name="Rectangle 5"/>
          <p:cNvSpPr/>
          <p:nvPr/>
        </p:nvSpPr>
        <p:spPr bwMode="auto">
          <a:xfrm>
            <a:off x="9548734" y="468601"/>
            <a:ext cx="2062074" cy="115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p:blipFill>
        <p:spPr bwMode="auto">
          <a:xfrm>
            <a:off x="9799746" y="56397"/>
            <a:ext cx="778621" cy="987552"/>
          </a:xfrm>
          <a:prstGeom prst="rect">
            <a:avLst/>
          </a:prstGeom>
        </p:spPr>
      </p:pic>
      <p:pic>
        <p:nvPicPr>
          <p:cNvPr id="11" name="Picture 10" descr="Logo&#10;&#10;Description automatically generated"/>
          <p:cNvPicPr>
            <a:picLocks noChangeAspect="1"/>
          </p:cNvPicPr>
          <p:nvPr/>
        </p:nvPicPr>
        <p:blipFill>
          <a:blip r:embed="rId4" cstate="print">
            <a:extLst>
              <a:ext uri="{28A0092B-C50C-407E-A947-70E740481C1C}">
                <a14:useLocalDpi xmlns:a14="http://schemas.microsoft.com/office/drawing/2010/main"/>
              </a:ext>
            </a:extLst>
          </a:blip>
          <a:stretch/>
        </p:blipFill>
        <p:spPr bwMode="auto">
          <a:xfrm>
            <a:off x="10774390" y="0"/>
            <a:ext cx="1413744" cy="1147386"/>
          </a:xfrm>
          <a:prstGeom prst="rect">
            <a:avLst/>
          </a:prstGeom>
        </p:spPr>
      </p:pic>
      <p:pic>
        <p:nvPicPr>
          <p:cNvPr id="5" name="Picture 4">
            <a:extLst>
              <a:ext uri="{FF2B5EF4-FFF2-40B4-BE49-F238E27FC236}">
                <a16:creationId xmlns:a16="http://schemas.microsoft.com/office/drawing/2014/main" id="{1FEFAD49-5425-535D-949B-827BF2136896}"/>
              </a:ext>
            </a:extLst>
          </p:cNvPr>
          <p:cNvPicPr>
            <a:picLocks noChangeAspect="1"/>
          </p:cNvPicPr>
          <p:nvPr/>
        </p:nvPicPr>
        <p:blipFill>
          <a:blip r:embed="rId5"/>
          <a:stretch>
            <a:fillRect/>
          </a:stretch>
        </p:blipFill>
        <p:spPr>
          <a:xfrm>
            <a:off x="5471497" y="5865235"/>
            <a:ext cx="2044700" cy="10287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89B68B-2139-020A-1740-DA0115FF8A88}"/>
              </a:ext>
            </a:extLst>
          </p:cNvPr>
          <p:cNvSpPr/>
          <p:nvPr/>
        </p:nvSpPr>
        <p:spPr bwMode="auto">
          <a:xfrm>
            <a:off x="9547330" y="18770"/>
            <a:ext cx="2062074" cy="115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lgn="ctr" rtl="0">
              <a:lnSpc>
                <a:spcPct val="100000"/>
              </a:lnSpc>
              <a:spcBef>
                <a:spcPts val="0"/>
              </a:spcBef>
              <a:spcAft>
                <a:spcPts val="0"/>
              </a:spcAft>
              <a:buClr>
                <a:srgbClr val="000000"/>
              </a:buClr>
              <a:buFont typeface="Arial"/>
              <a:defRPr/>
            </a:pPr>
            <a:endParaRPr lang="en-US"/>
          </a:p>
        </p:txBody>
      </p:sp>
      <p:sp>
        <p:nvSpPr>
          <p:cNvPr id="2" name="Title 1">
            <a:extLst>
              <a:ext uri="{FF2B5EF4-FFF2-40B4-BE49-F238E27FC236}">
                <a16:creationId xmlns:a16="http://schemas.microsoft.com/office/drawing/2014/main" id="{6B105D39-C8D3-4E29-E01A-2B03C2AB59B3}"/>
              </a:ext>
            </a:extLst>
          </p:cNvPr>
          <p:cNvSpPr>
            <a:spLocks noGrp="1"/>
          </p:cNvSpPr>
          <p:nvPr>
            <p:ph type="ctrTitle"/>
          </p:nvPr>
        </p:nvSpPr>
        <p:spPr>
          <a:xfrm>
            <a:off x="553855" y="1169466"/>
            <a:ext cx="10993549" cy="579769"/>
          </a:xfrm>
        </p:spPr>
        <p:txBody>
          <a:bodyPr anchor="b">
            <a:normAutofit/>
          </a:bodyPr>
          <a:lstStyle/>
          <a:p>
            <a:r>
              <a:rPr lang="en-US" dirty="0"/>
              <a:t>1. Stockholm EVENTs</a:t>
            </a:r>
          </a:p>
        </p:txBody>
      </p:sp>
      <p:sp>
        <p:nvSpPr>
          <p:cNvPr id="17" name="Subtitle 2">
            <a:extLst>
              <a:ext uri="{FF2B5EF4-FFF2-40B4-BE49-F238E27FC236}">
                <a16:creationId xmlns:a16="http://schemas.microsoft.com/office/drawing/2014/main" id="{8F3CF02F-FEC2-93AA-86AC-9491F5EC3A11}"/>
              </a:ext>
            </a:extLst>
          </p:cNvPr>
          <p:cNvSpPr>
            <a:spLocks noGrp="1"/>
          </p:cNvSpPr>
          <p:nvPr>
            <p:ph type="subTitle" idx="1"/>
          </p:nvPr>
        </p:nvSpPr>
        <p:spPr>
          <a:xfrm>
            <a:off x="553855" y="2207577"/>
            <a:ext cx="5356311" cy="1221423"/>
          </a:xfrm>
        </p:spPr>
        <p:txBody>
          <a:bodyPr>
            <a:noAutofit/>
          </a:bodyPr>
          <a:lstStyle/>
          <a:p>
            <a:pPr marL="342900" indent="-342900" algn="l" defTabSz="457200" rtl="0">
              <a:spcBef>
                <a:spcPts val="0"/>
              </a:spcBef>
              <a:spcAft>
                <a:spcPts val="600"/>
              </a:spcAft>
              <a:buClr>
                <a:schemeClr val="accent1"/>
              </a:buClr>
              <a:buSzPct val="92000"/>
              <a:buFont typeface="Arial" panose="020B0604020202020204" pitchFamily="34" charset="0"/>
              <a:buChar char="•"/>
            </a:pPr>
            <a:r>
              <a:rPr lang="en-US" sz="2000" dirty="0"/>
              <a:t>Roundtable discussion Thursday, February 9</a:t>
            </a:r>
            <a:r>
              <a:rPr lang="en-US" sz="2000" baseline="30000" dirty="0"/>
              <a:t>th</a:t>
            </a:r>
            <a:r>
              <a:rPr lang="en-US" sz="2000" dirty="0"/>
              <a:t> </a:t>
            </a:r>
          </a:p>
          <a:p>
            <a:pPr marL="342900" indent="-342900" algn="l" defTabSz="457200" rtl="0">
              <a:spcBef>
                <a:spcPts val="0"/>
              </a:spcBef>
              <a:spcAft>
                <a:spcPts val="600"/>
              </a:spcAft>
              <a:buClr>
                <a:schemeClr val="accent1"/>
              </a:buClr>
              <a:buSzPct val="92000"/>
              <a:buFont typeface="Arial" panose="020B0604020202020204" pitchFamily="34" charset="0"/>
              <a:buChar char="•"/>
            </a:pPr>
            <a:endParaRPr lang="en-US" sz="2000" dirty="0"/>
          </a:p>
          <a:p>
            <a:pPr marL="342900" indent="-342900" algn="l" defTabSz="457200" rtl="0">
              <a:spcBef>
                <a:spcPts val="0"/>
              </a:spcBef>
              <a:spcAft>
                <a:spcPts val="600"/>
              </a:spcAft>
              <a:buClr>
                <a:schemeClr val="accent1"/>
              </a:buClr>
              <a:buSzPct val="92000"/>
              <a:buFont typeface="Arial" panose="020B0604020202020204" pitchFamily="34" charset="0"/>
              <a:buChar char="•"/>
            </a:pPr>
            <a:r>
              <a:rPr lang="en-US" sz="2000" dirty="0"/>
              <a:t>Stockholm Amendment writing workshop Friday, February 10</a:t>
            </a:r>
            <a:r>
              <a:rPr lang="en-US" sz="2000" baseline="30000" dirty="0"/>
              <a:t>th </a:t>
            </a:r>
            <a:endParaRPr lang="en-US" sz="2000" dirty="0"/>
          </a:p>
        </p:txBody>
      </p:sp>
      <p:pic>
        <p:nvPicPr>
          <p:cNvPr id="8" name="Content Placeholder 7" descr="A group of people sitting around a table&#10;&#10;Description automatically generated with medium confidence">
            <a:extLst>
              <a:ext uri="{FF2B5EF4-FFF2-40B4-BE49-F238E27FC236}">
                <a16:creationId xmlns:a16="http://schemas.microsoft.com/office/drawing/2014/main" id="{8853C3F6-85ED-8B76-A77F-31792543BDC3}"/>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a:stretch/>
        </p:blipFill>
        <p:spPr>
          <a:xfrm>
            <a:off x="6171418" y="4139130"/>
            <a:ext cx="5486400" cy="2429934"/>
          </a:xfrm>
          <a:noFill/>
        </p:spPr>
      </p:pic>
      <p:pic>
        <p:nvPicPr>
          <p:cNvPr id="6" name="Content Placeholder 5" descr="A group of people sitting at tables&#10;&#10;Description automatically generated with low confidence">
            <a:extLst>
              <a:ext uri="{FF2B5EF4-FFF2-40B4-BE49-F238E27FC236}">
                <a16:creationId xmlns:a16="http://schemas.microsoft.com/office/drawing/2014/main" id="{967F17D1-367E-51BE-E429-5CC8D368E9CB}"/>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a:xfrm>
            <a:off x="6171418" y="1272903"/>
            <a:ext cx="5486400" cy="2588620"/>
          </a:xfrm>
          <a:noFill/>
        </p:spPr>
      </p:pic>
      <p:pic>
        <p:nvPicPr>
          <p:cNvPr id="3" name="Picture 2">
            <a:extLst>
              <a:ext uri="{FF2B5EF4-FFF2-40B4-BE49-F238E27FC236}">
                <a16:creationId xmlns:a16="http://schemas.microsoft.com/office/drawing/2014/main" id="{D4820607-7B12-C042-72CE-4E1508B7AB49}"/>
              </a:ext>
            </a:extLst>
          </p:cNvPr>
          <p:cNvPicPr>
            <a:picLocks noChangeAspect="1"/>
          </p:cNvPicPr>
          <p:nvPr/>
        </p:nvPicPr>
        <p:blipFill>
          <a:blip r:embed="rId4"/>
          <a:stretch>
            <a:fillRect/>
          </a:stretch>
        </p:blipFill>
        <p:spPr bwMode="auto">
          <a:xfrm>
            <a:off x="1905148" y="5829300"/>
            <a:ext cx="2044700" cy="1028700"/>
          </a:xfrm>
          <a:prstGeom prst="rect">
            <a:avLst/>
          </a:prstGeom>
        </p:spPr>
      </p:pic>
      <p:pic>
        <p:nvPicPr>
          <p:cNvPr id="4" name="Picture 3">
            <a:extLst>
              <a:ext uri="{FF2B5EF4-FFF2-40B4-BE49-F238E27FC236}">
                <a16:creationId xmlns:a16="http://schemas.microsoft.com/office/drawing/2014/main" id="{A947D49E-1B6F-1009-8B17-AD701226F681}"/>
              </a:ext>
            </a:extLst>
          </p:cNvPr>
          <p:cNvPicPr>
            <a:picLocks noChangeAspect="1"/>
          </p:cNvPicPr>
          <p:nvPr/>
        </p:nvPicPr>
        <p:blipFill>
          <a:blip r:embed="rId5" cstate="print">
            <a:extLst>
              <a:ext uri="{28A0092B-C50C-407E-A947-70E740481C1C}">
                <a14:useLocalDpi xmlns:a14="http://schemas.microsoft.com/office/drawing/2010/main"/>
              </a:ext>
            </a:extLst>
          </a:blip>
          <a:stretch/>
        </p:blipFill>
        <p:spPr bwMode="auto">
          <a:xfrm>
            <a:off x="9799746" y="56397"/>
            <a:ext cx="778621" cy="987552"/>
          </a:xfrm>
          <a:prstGeom prst="rect">
            <a:avLst/>
          </a:prstGeom>
        </p:spPr>
      </p:pic>
      <p:pic>
        <p:nvPicPr>
          <p:cNvPr id="5" name="Picture 4" descr="Logo&#10;&#10;Description automatically generated">
            <a:extLst>
              <a:ext uri="{FF2B5EF4-FFF2-40B4-BE49-F238E27FC236}">
                <a16:creationId xmlns:a16="http://schemas.microsoft.com/office/drawing/2014/main" id="{1367A45C-4F33-E1EF-3DB5-839C86D1E40D}"/>
              </a:ext>
            </a:extLst>
          </p:cNvPr>
          <p:cNvPicPr>
            <a:picLocks noChangeAspect="1"/>
          </p:cNvPicPr>
          <p:nvPr/>
        </p:nvPicPr>
        <p:blipFill>
          <a:blip r:embed="rId6" cstate="print">
            <a:extLst>
              <a:ext uri="{28A0092B-C50C-407E-A947-70E740481C1C}">
                <a14:useLocalDpi xmlns:a14="http://schemas.microsoft.com/office/drawing/2010/main"/>
              </a:ext>
            </a:extLst>
          </a:blip>
          <a:stretch/>
        </p:blipFill>
        <p:spPr bwMode="auto">
          <a:xfrm>
            <a:off x="10774390" y="0"/>
            <a:ext cx="1413744" cy="1147386"/>
          </a:xfrm>
          <a:prstGeom prst="rect">
            <a:avLst/>
          </a:prstGeom>
        </p:spPr>
      </p:pic>
    </p:spTree>
    <p:extLst>
      <p:ext uri="{BB962C8B-B14F-4D97-AF65-F5344CB8AC3E}">
        <p14:creationId xmlns:p14="http://schemas.microsoft.com/office/powerpoint/2010/main" val="3087661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AB97-4F46-EF9D-0CB2-9290E6A7EDAB}"/>
              </a:ext>
            </a:extLst>
          </p:cNvPr>
          <p:cNvSpPr>
            <a:spLocks noGrp="1"/>
          </p:cNvSpPr>
          <p:nvPr>
            <p:ph type="title"/>
          </p:nvPr>
        </p:nvSpPr>
        <p:spPr>
          <a:xfrm>
            <a:off x="609907" y="1007989"/>
            <a:ext cx="5080000" cy="570237"/>
          </a:xfrm>
        </p:spPr>
        <p:txBody>
          <a:bodyPr anchor="t">
            <a:normAutofit fontScale="90000"/>
          </a:bodyPr>
          <a:lstStyle/>
          <a:p>
            <a:r>
              <a:rPr lang="en-US" dirty="0"/>
              <a:t>1. Stockholm amendment</a:t>
            </a:r>
            <a:br>
              <a:rPr lang="en-US" dirty="0"/>
            </a:br>
            <a:r>
              <a:rPr lang="en-US" dirty="0"/>
              <a:t>BMJ Article</a:t>
            </a:r>
          </a:p>
        </p:txBody>
      </p:sp>
      <p:pic>
        <p:nvPicPr>
          <p:cNvPr id="11" name="Picture Placeholder 10">
            <a:extLst>
              <a:ext uri="{FF2B5EF4-FFF2-40B4-BE49-F238E27FC236}">
                <a16:creationId xmlns:a16="http://schemas.microsoft.com/office/drawing/2014/main" id="{4AEB0F3C-E83F-3871-1632-1ECB6417F025}"/>
              </a:ext>
            </a:extLst>
          </p:cNvPr>
          <p:cNvPicPr>
            <a:picLocks noGrp="1" noChangeAspect="1"/>
          </p:cNvPicPr>
          <p:nvPr>
            <p:ph type="pic" sz="quarter" idx="13"/>
          </p:nvPr>
        </p:nvPicPr>
        <p:blipFill>
          <a:blip r:embed="rId2"/>
          <a:srcRect t="545" b="545"/>
          <a:stretch/>
        </p:blipFill>
        <p:spPr>
          <a:xfrm>
            <a:off x="6502094" y="177800"/>
            <a:ext cx="5080000" cy="6502400"/>
          </a:xfrm>
          <a:solidFill>
            <a:schemeClr val="bg1"/>
          </a:solidFill>
          <a:effectLst>
            <a:glow rad="126200">
              <a:schemeClr val="tx1">
                <a:lumMod val="50000"/>
                <a:lumOff val="50000"/>
                <a:alpha val="40000"/>
              </a:schemeClr>
            </a:glow>
            <a:softEdge rad="0"/>
          </a:effectLst>
          <a:scene3d>
            <a:camera prst="orthographicFront"/>
            <a:lightRig rig="chilly" dir="t"/>
          </a:scene3d>
        </p:spPr>
      </p:pic>
      <p:pic>
        <p:nvPicPr>
          <p:cNvPr id="5" name="Picture 4">
            <a:extLst>
              <a:ext uri="{FF2B5EF4-FFF2-40B4-BE49-F238E27FC236}">
                <a16:creationId xmlns:a16="http://schemas.microsoft.com/office/drawing/2014/main" id="{39E6968D-5270-2B9F-A67B-BF88341B7BF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3341" y="4260587"/>
            <a:ext cx="1366248" cy="1732858"/>
          </a:xfrm>
          <a:prstGeom prst="rect">
            <a:avLst/>
          </a:prstGeom>
        </p:spPr>
      </p:pic>
      <p:sp>
        <p:nvSpPr>
          <p:cNvPr id="12" name="Subtitle 2">
            <a:extLst>
              <a:ext uri="{FF2B5EF4-FFF2-40B4-BE49-F238E27FC236}">
                <a16:creationId xmlns:a16="http://schemas.microsoft.com/office/drawing/2014/main" id="{A918F73D-36F7-2708-F4F5-86F88DF4B997}"/>
              </a:ext>
            </a:extLst>
          </p:cNvPr>
          <p:cNvSpPr txBox="1">
            <a:spLocks/>
          </p:cNvSpPr>
          <p:nvPr/>
        </p:nvSpPr>
        <p:spPr bwMode="auto">
          <a:xfrm>
            <a:off x="609906" y="1813923"/>
            <a:ext cx="5356311" cy="2082239"/>
          </a:xfrm>
          <a:prstGeom prst="rect">
            <a:avLst/>
          </a:prstGeom>
        </p:spPr>
        <p:txBody>
          <a:bodyPr vert="horz" lIns="91440" tIns="45720" rIns="91440" bIns="45720" rtlCol="0" anchor="ctr">
            <a:noAutofit/>
          </a:bodyPr>
          <a:lstStyle>
            <a:lvl1pPr marL="0" indent="0" algn="l" defTabSz="457200">
              <a:spcBef>
                <a:spcPts val="0"/>
              </a:spcBef>
              <a:spcAft>
                <a:spcPts val="600"/>
              </a:spcAft>
              <a:buClr>
                <a:schemeClr val="accent1"/>
              </a:buClr>
              <a:buSzPct val="92000"/>
              <a:buFont typeface="Wingdings 2"/>
              <a:buNone/>
              <a:defRPr sz="1800">
                <a:solidFill>
                  <a:schemeClr val="tx1">
                    <a:lumMod val="75000"/>
                    <a:lumOff val="25000"/>
                  </a:schemeClr>
                </a:solidFill>
                <a:latin typeface="+mn-lt"/>
                <a:ea typeface="+mn-ea"/>
                <a:cs typeface="+mn-cs"/>
              </a:defRPr>
            </a:lvl1pPr>
            <a:lvl2pPr marL="630000" indent="-306000" algn="l" defTabSz="457200">
              <a:spcBef>
                <a:spcPts val="0"/>
              </a:spcBef>
              <a:spcAft>
                <a:spcPts val="600"/>
              </a:spcAft>
              <a:buClr>
                <a:schemeClr val="accent1"/>
              </a:buClr>
              <a:buSzPct val="92000"/>
              <a:buFont typeface="Wingdings 2"/>
              <a:buChar char=""/>
              <a:defRPr sz="1600">
                <a:solidFill>
                  <a:schemeClr val="tx1">
                    <a:lumMod val="75000"/>
                    <a:lumOff val="25000"/>
                  </a:schemeClr>
                </a:solidFill>
                <a:latin typeface="+mn-lt"/>
                <a:ea typeface="+mn-ea"/>
                <a:cs typeface="+mn-cs"/>
              </a:defRPr>
            </a:lvl2pPr>
            <a:lvl3pPr marL="900000" indent="-270000" algn="l" defTabSz="457200">
              <a:spcBef>
                <a:spcPts val="0"/>
              </a:spcBef>
              <a:spcAft>
                <a:spcPts val="600"/>
              </a:spcAft>
              <a:buClr>
                <a:schemeClr val="accent1"/>
              </a:buClr>
              <a:buSzPct val="92000"/>
              <a:buFont typeface="Wingdings 2"/>
              <a:buChar char=""/>
              <a:defRPr sz="1400">
                <a:solidFill>
                  <a:schemeClr val="tx1">
                    <a:lumMod val="75000"/>
                    <a:lumOff val="25000"/>
                  </a:schemeClr>
                </a:solidFill>
                <a:latin typeface="+mn-lt"/>
                <a:ea typeface="+mn-ea"/>
                <a:cs typeface="+mn-cs"/>
              </a:defRPr>
            </a:lvl3pPr>
            <a:lvl4pPr marL="1242000" indent="-234000" algn="l" defTabSz="457200">
              <a:spcBef>
                <a:spcPts val="0"/>
              </a:spcBef>
              <a:spcAft>
                <a:spcPts val="600"/>
              </a:spcAft>
              <a:buClr>
                <a:schemeClr val="accent1"/>
              </a:buClr>
              <a:buSzPct val="92000"/>
              <a:buFont typeface="Wingdings 2"/>
              <a:buChar char=""/>
              <a:defRPr sz="1200">
                <a:solidFill>
                  <a:schemeClr val="tx1">
                    <a:lumMod val="75000"/>
                    <a:lumOff val="25000"/>
                  </a:schemeClr>
                </a:solidFill>
                <a:latin typeface="+mn-lt"/>
                <a:ea typeface="+mn-ea"/>
                <a:cs typeface="+mn-cs"/>
              </a:defRPr>
            </a:lvl4pPr>
            <a:lvl5pPr marL="1602000" indent="-234000" algn="l" defTabSz="457200">
              <a:spcBef>
                <a:spcPts val="0"/>
              </a:spcBef>
              <a:spcAft>
                <a:spcPts val="600"/>
              </a:spcAft>
              <a:buClr>
                <a:schemeClr val="accent1"/>
              </a:buClr>
              <a:buSzPct val="92000"/>
              <a:buFont typeface="Wingdings 2"/>
              <a:buChar char=""/>
              <a:defRPr sz="1200">
                <a:solidFill>
                  <a:schemeClr val="tx1">
                    <a:lumMod val="75000"/>
                    <a:lumOff val="25000"/>
                  </a:schemeClr>
                </a:solidFill>
                <a:latin typeface="+mn-lt"/>
                <a:ea typeface="+mn-ea"/>
                <a:cs typeface="+mn-cs"/>
              </a:defRPr>
            </a:lvl5pPr>
            <a:lvl6pPr marL="19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6pPr>
            <a:lvl7pPr marL="22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7pPr>
            <a:lvl8pPr marL="25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8pPr>
            <a:lvl9pPr marL="2800000" indent="-228600" algn="l" defTabSz="457200">
              <a:spcBef>
                <a:spcPts val="0"/>
              </a:spcBef>
              <a:spcAft>
                <a:spcPts val="600"/>
              </a:spcAft>
              <a:buClr>
                <a:schemeClr val="accent2"/>
              </a:buClr>
              <a:buSzPct val="92000"/>
              <a:buFont typeface="Wingdings 2"/>
              <a:buChar char=""/>
              <a:defRPr sz="1200">
                <a:solidFill>
                  <a:schemeClr val="tx2"/>
                </a:solidFill>
                <a:latin typeface="+mn-lt"/>
                <a:ea typeface="+mn-ea"/>
                <a:cs typeface="+mn-cs"/>
              </a:defRPr>
            </a:lvl9pPr>
          </a:lstStyle>
          <a:p>
            <a:pPr marL="342900" indent="-342900" rtl="0">
              <a:buFont typeface="Arial" panose="020B0604020202020204" pitchFamily="34" charset="0"/>
              <a:buChar char="•"/>
            </a:pPr>
            <a:r>
              <a:rPr lang="en-US" sz="2000" dirty="0"/>
              <a:t>BMJ communication to be published thanks to efforts of "Team KI” reflecting the essence of the discussions resulting in the Stockholm Amendment</a:t>
            </a:r>
          </a:p>
        </p:txBody>
      </p:sp>
      <p:pic>
        <p:nvPicPr>
          <p:cNvPr id="3" name="Picture 2" descr="A picture containing text, transport, aircraft, balloon&#10;&#10;Description automatically generated">
            <a:extLst>
              <a:ext uri="{FF2B5EF4-FFF2-40B4-BE49-F238E27FC236}">
                <a16:creationId xmlns:a16="http://schemas.microsoft.com/office/drawing/2014/main" id="{37062F5F-96CD-8DC0-AA9C-CDE2DEE31901}"/>
              </a:ext>
            </a:extLst>
          </p:cNvPr>
          <p:cNvPicPr>
            <a:picLocks noChangeAspect="1"/>
          </p:cNvPicPr>
          <p:nvPr/>
        </p:nvPicPr>
        <p:blipFill>
          <a:blip r:embed="rId4" cstate="print">
            <a:extLst>
              <a:ext uri="{28A0092B-C50C-407E-A947-70E740481C1C}">
                <a14:useLocalDpi xmlns:a14="http://schemas.microsoft.com/office/drawing/2010/main"/>
              </a:ext>
            </a:extLst>
          </a:blip>
          <a:stretch/>
        </p:blipFill>
        <p:spPr bwMode="auto">
          <a:xfrm>
            <a:off x="3513396" y="4452433"/>
            <a:ext cx="1397577" cy="1397577"/>
          </a:xfrm>
          <a:prstGeom prst="rect">
            <a:avLst/>
          </a:prstGeom>
        </p:spPr>
      </p:pic>
    </p:spTree>
    <p:extLst>
      <p:ext uri="{BB962C8B-B14F-4D97-AF65-F5344CB8AC3E}">
        <p14:creationId xmlns:p14="http://schemas.microsoft.com/office/powerpoint/2010/main" val="3313447084"/>
      </p:ext>
    </p:extLst>
  </p:cSld>
  <p:clrMapOvr>
    <a:masterClrMapping/>
  </p:clrMapOvr>
</p:sld>
</file>

<file path=ppt/theme/theme1.xml><?xml version="1.0" encoding="utf-8"?>
<a:theme xmlns:a="http://schemas.openxmlformats.org/drawingml/2006/main" name="DividendVTI">
  <a:themeElements>
    <a:clrScheme name="OEGH">
      <a:dk1>
        <a:srgbClr val="000000"/>
      </a:dk1>
      <a:lt1>
        <a:srgbClr val="FFFFFF"/>
      </a:lt1>
      <a:dk2>
        <a:srgbClr val="212745"/>
      </a:dk2>
      <a:lt2>
        <a:srgbClr val="B4DCFA"/>
      </a:lt2>
      <a:accent1>
        <a:srgbClr val="5DCCF4"/>
      </a:accent1>
      <a:accent2>
        <a:srgbClr val="5ECCF3"/>
      </a:accent2>
      <a:accent3>
        <a:srgbClr val="AAD96E"/>
      </a:accent3>
      <a:accent4>
        <a:srgbClr val="FEC62A"/>
      </a:accent4>
      <a:accent5>
        <a:srgbClr val="FF8021"/>
      </a:accent5>
      <a:accent6>
        <a:srgbClr val="F14124"/>
      </a:accent6>
      <a:hlink>
        <a:srgbClr val="56C7AA"/>
      </a:hlink>
      <a:folHlink>
        <a:srgbClr val="59A8D1"/>
      </a:folHlink>
    </a:clrScheme>
    <a:fontScheme name="Dividend">
      <a:majorFont>
        <a:latin typeface="Gill Sans MT"/>
        <a:ea typeface="Arial"/>
        <a:cs typeface="Arial"/>
      </a:majorFont>
      <a:minorFont>
        <a:latin typeface="Gill Sans MT"/>
        <a:ea typeface="Arial"/>
        <a:cs typeface="Arial"/>
      </a:minorFont>
    </a:fontScheme>
    <a:fmtScheme name="Dividend">
      <a:fillStyleLst>
        <a:solidFill>
          <a:schemeClr val="phClr"/>
        </a:solidFill>
        <a:gradFill>
          <a:gsLst>
            <a:gs pos="0">
              <a:schemeClr val="phClr">
                <a:tint val="68000"/>
                <a:alpha val="90000"/>
                <a:lumMod val="100000"/>
              </a:schemeClr>
            </a:gs>
            <a:gs pos="100000">
              <a:schemeClr val="phClr">
                <a:tint val="90000"/>
                <a:lumMod val="95000"/>
              </a:schemeClr>
            </a:gs>
          </a:gsLst>
          <a:lin ang="5400000" scaled="1"/>
        </a:gradFill>
        <a:gradFill>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90000"/>
                <a:lumMod val="110000"/>
              </a:schemeClr>
            </a:gs>
            <a:gs pos="88000">
              <a:schemeClr val="phClr">
                <a:shade val="94000"/>
                <a:satMod val="110000"/>
                <a:lumMod val="88000"/>
              </a:schemeClr>
            </a:gs>
          </a:gsLst>
          <a:lin ang="5400000" scaled="0"/>
        </a:gradFill>
        <a:gradFill>
          <a:gsLst>
            <a:gs pos="0">
              <a:schemeClr val="phClr">
                <a:tint val="90000"/>
                <a:lumMod val="110000"/>
              </a:schemeClr>
            </a:gs>
            <a:gs pos="100000">
              <a:schemeClr val="phClr">
                <a:shade val="98000"/>
                <a:satMod val="110000"/>
                <a:lumMod val="86000"/>
              </a:schemeClr>
            </a:gs>
          </a:gsLst>
          <a:path path="circle"/>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Co-operative Company Business Plan _ by Slidesgo</Template>
  <TotalTime>1088</TotalTime>
  <Words>672</Words>
  <Application>Microsoft Macintosh PowerPoint</Application>
  <DocSecurity>0</DocSecurity>
  <PresentationFormat>Widescreen</PresentationFormat>
  <Paragraphs>83</Paragraphs>
  <Slides>18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Avenir Light</vt:lpstr>
      <vt:lpstr>Calibri</vt:lpstr>
      <vt:lpstr>Courier New</vt:lpstr>
      <vt:lpstr>Garamond</vt:lpstr>
      <vt:lpstr>Gill Sans MT</vt:lpstr>
      <vt:lpstr>Roboto Light</vt:lpstr>
      <vt:lpstr>Wingdings</vt:lpstr>
      <vt:lpstr>Wingdings 2</vt:lpstr>
      <vt:lpstr>DividendVTI</vt:lpstr>
      <vt:lpstr>PowerPoint Presentation</vt:lpstr>
      <vt:lpstr>Agenda</vt:lpstr>
      <vt:lpstr>PowerPoint Presentation</vt:lpstr>
      <vt:lpstr>Prague Amendment1</vt:lpstr>
      <vt:lpstr>PowerPoint Presentation</vt:lpstr>
      <vt:lpstr>One Europe for Global Health Declaration</vt:lpstr>
      <vt:lpstr>STOCKHOLM SESSION – FEB 9, 2023</vt:lpstr>
      <vt:lpstr>1. Stockholm EVENTs</vt:lpstr>
      <vt:lpstr>1. Stockholm amendment BMJ Article</vt:lpstr>
      <vt:lpstr>1. Stockholm amendment (Draft)</vt:lpstr>
      <vt:lpstr>1. Stockholm amendment PRIORITIES</vt:lpstr>
      <vt:lpstr>2. presidencies of the Council of the European Union</vt:lpstr>
      <vt:lpstr>2. presidencies of the Council of the European Union</vt:lpstr>
      <vt:lpstr>2. PREPARATION FOR UPCOMING PRESIDENCIES  SpaIN</vt:lpstr>
      <vt:lpstr>3. World Health Summit 2023, October 15-17</vt:lpstr>
      <vt:lpstr>4. Reinforcing OEGH : Linkedin and Letter of Commitment</vt:lpstr>
      <vt:lpstr>PowerPoint Presentation</vt:lpstr>
      <vt:lpstr>MISSION STATEMENT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Julia Fournier</dc:creator>
  <cp:keywords/>
  <dc:description/>
  <cp:lastModifiedBy>Savannah FAIRCLOTH</cp:lastModifiedBy>
  <cp:revision>263</cp:revision>
  <dcterms:created xsi:type="dcterms:W3CDTF">2021-12-16T16:01:39Z</dcterms:created>
  <dcterms:modified xsi:type="dcterms:W3CDTF">2023-04-20T14:38:47Z</dcterms:modified>
  <cp:category/>
  <dc:identifier/>
  <cp:contentStatus/>
  <dc:language/>
  <cp:version/>
</cp:coreProperties>
</file>